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0" r:id="rId3"/>
    <p:sldId id="263" r:id="rId4"/>
    <p:sldId id="261" r:id="rId5"/>
    <p:sldId id="269" r:id="rId6"/>
    <p:sldId id="268" r:id="rId7"/>
    <p:sldId id="262" r:id="rId8"/>
    <p:sldId id="264" r:id="rId9"/>
    <p:sldId id="271" r:id="rId10"/>
    <p:sldId id="267" r:id="rId1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ABBE"/>
    <a:srgbClr val="EA5429"/>
    <a:srgbClr val="7030A0"/>
    <a:srgbClr val="923373"/>
    <a:srgbClr val="FF6E61"/>
    <a:srgbClr val="C3C3C3"/>
    <a:srgbClr val="4DD68E"/>
    <a:srgbClr val="EC1746"/>
    <a:srgbClr val="FFBA5D"/>
    <a:srgbClr val="323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178B85-9B3E-4617-A246-AF463D1DAC19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F496E34C-F838-4B64-BB2E-9CE975426BBF}">
      <dgm:prSet phldrT="[Texto]" custT="1"/>
      <dgm:spPr/>
      <dgm:t>
        <a:bodyPr/>
        <a:lstStyle/>
        <a:p>
          <a:r>
            <a:rPr lang="es-MX" sz="2800" dirty="0">
              <a:latin typeface="Albertus MT Lt" pitchFamily="2" charset="0"/>
            </a:rPr>
            <a:t>Ladrones de tiempo </a:t>
          </a:r>
        </a:p>
      </dgm:t>
    </dgm:pt>
    <dgm:pt modelId="{ADBB4457-A35E-4DD0-A79E-6019C713302B}" type="parTrans" cxnId="{3A4C09EB-2D76-4A4B-BA5A-1EF0F23244F3}">
      <dgm:prSet/>
      <dgm:spPr/>
      <dgm:t>
        <a:bodyPr/>
        <a:lstStyle/>
        <a:p>
          <a:endParaRPr lang="es-MX">
            <a:latin typeface="Albertus MT Lt" pitchFamily="2" charset="0"/>
          </a:endParaRPr>
        </a:p>
      </dgm:t>
    </dgm:pt>
    <dgm:pt modelId="{5FF217A4-4FF3-46C9-B9A5-DA783DF1BC53}" type="sibTrans" cxnId="{3A4C09EB-2D76-4A4B-BA5A-1EF0F23244F3}">
      <dgm:prSet/>
      <dgm:spPr/>
      <dgm:t>
        <a:bodyPr/>
        <a:lstStyle/>
        <a:p>
          <a:endParaRPr lang="es-MX">
            <a:latin typeface="Albertus MT Lt" pitchFamily="2" charset="0"/>
          </a:endParaRPr>
        </a:p>
      </dgm:t>
    </dgm:pt>
    <dgm:pt modelId="{C83AC506-6836-4DD0-8FAF-275F5938CC2C}">
      <dgm:prSet phldrT="[Texto]" custT="1"/>
      <dgm:spPr/>
      <dgm:t>
        <a:bodyPr/>
        <a:lstStyle/>
        <a:p>
          <a:r>
            <a:rPr lang="es-MX" sz="2400" dirty="0">
              <a:latin typeface="Albertus MT Lt" pitchFamily="2" charset="0"/>
            </a:rPr>
            <a:t>Internos </a:t>
          </a:r>
        </a:p>
      </dgm:t>
    </dgm:pt>
    <dgm:pt modelId="{A41F1791-0437-45F4-9AE8-337E94F41C68}" type="parTrans" cxnId="{8B578DF2-A36D-4D96-A03B-8A54C5BDE9F5}">
      <dgm:prSet/>
      <dgm:spPr/>
      <dgm:t>
        <a:bodyPr/>
        <a:lstStyle/>
        <a:p>
          <a:endParaRPr lang="es-MX">
            <a:latin typeface="Albertus MT Lt" pitchFamily="2" charset="0"/>
          </a:endParaRPr>
        </a:p>
      </dgm:t>
    </dgm:pt>
    <dgm:pt modelId="{84E748BE-A8CB-47F3-893C-B5B7A057945D}" type="sibTrans" cxnId="{8B578DF2-A36D-4D96-A03B-8A54C5BDE9F5}">
      <dgm:prSet/>
      <dgm:spPr/>
      <dgm:t>
        <a:bodyPr/>
        <a:lstStyle/>
        <a:p>
          <a:endParaRPr lang="es-MX">
            <a:latin typeface="Albertus MT Lt" pitchFamily="2" charset="0"/>
          </a:endParaRPr>
        </a:p>
      </dgm:t>
    </dgm:pt>
    <dgm:pt modelId="{594C9C52-9443-42F8-93BB-E827FAD4536B}">
      <dgm:prSet phldrT="[Texto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s-MX" dirty="0">
              <a:latin typeface="Albertus MT Lt" pitchFamily="2" charset="0"/>
            </a:rPr>
            <a:t>Procrastinación </a:t>
          </a:r>
        </a:p>
      </dgm:t>
    </dgm:pt>
    <dgm:pt modelId="{A2B9212B-EB99-40EA-88A5-236625C9944A}" type="parTrans" cxnId="{CCA18EE9-D472-4E94-BBC5-8DEB43816677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MX">
            <a:latin typeface="Albertus MT Lt" pitchFamily="2" charset="0"/>
          </a:endParaRPr>
        </a:p>
      </dgm:t>
    </dgm:pt>
    <dgm:pt modelId="{BE64425E-2284-4361-B7AA-E8A6FA96BCE5}" type="sibTrans" cxnId="{CCA18EE9-D472-4E94-BBC5-8DEB43816677}">
      <dgm:prSet/>
      <dgm:spPr/>
      <dgm:t>
        <a:bodyPr/>
        <a:lstStyle/>
        <a:p>
          <a:endParaRPr lang="es-MX">
            <a:latin typeface="Albertus MT Lt" pitchFamily="2" charset="0"/>
          </a:endParaRPr>
        </a:p>
      </dgm:t>
    </dgm:pt>
    <dgm:pt modelId="{91DB36B5-C7EA-48CE-8D1B-D9831901AD45}">
      <dgm:prSet phldrT="[Texto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s-MX" dirty="0">
              <a:latin typeface="Albertus MT Lt" pitchFamily="2" charset="0"/>
            </a:rPr>
            <a:t>Perfeccionismo</a:t>
          </a:r>
        </a:p>
      </dgm:t>
    </dgm:pt>
    <dgm:pt modelId="{3AE0EA2D-60CD-4C62-81E4-41A2EC505061}" type="parTrans" cxnId="{89CB47A8-D31D-4524-BF5D-EA76A924BF11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MX">
            <a:latin typeface="Albertus MT Lt" pitchFamily="2" charset="0"/>
          </a:endParaRPr>
        </a:p>
      </dgm:t>
    </dgm:pt>
    <dgm:pt modelId="{785FDFE7-73E8-4541-889B-0FB89F4F7DE7}" type="sibTrans" cxnId="{89CB47A8-D31D-4524-BF5D-EA76A924BF11}">
      <dgm:prSet/>
      <dgm:spPr/>
      <dgm:t>
        <a:bodyPr/>
        <a:lstStyle/>
        <a:p>
          <a:endParaRPr lang="es-MX">
            <a:latin typeface="Albertus MT Lt" pitchFamily="2" charset="0"/>
          </a:endParaRPr>
        </a:p>
      </dgm:t>
    </dgm:pt>
    <dgm:pt modelId="{53475A9A-0F6E-48B7-99F1-F5D55CC6153C}">
      <dgm:prSet phldrT="[Texto]" custT="1"/>
      <dgm:spPr/>
      <dgm:t>
        <a:bodyPr/>
        <a:lstStyle/>
        <a:p>
          <a:r>
            <a:rPr lang="es-MX" sz="2400" dirty="0">
              <a:latin typeface="Albertus MT Lt" pitchFamily="2" charset="0"/>
            </a:rPr>
            <a:t>Externos </a:t>
          </a:r>
        </a:p>
      </dgm:t>
    </dgm:pt>
    <dgm:pt modelId="{3F80B21B-C58A-4684-B572-55451B536F68}" type="parTrans" cxnId="{CDB027BF-7735-4AD3-9199-05FF898D4DAD}">
      <dgm:prSet/>
      <dgm:spPr/>
      <dgm:t>
        <a:bodyPr/>
        <a:lstStyle/>
        <a:p>
          <a:endParaRPr lang="es-MX">
            <a:latin typeface="Albertus MT Lt" pitchFamily="2" charset="0"/>
          </a:endParaRPr>
        </a:p>
      </dgm:t>
    </dgm:pt>
    <dgm:pt modelId="{66C317D6-BE72-45F1-8A21-84B38D901512}" type="sibTrans" cxnId="{CDB027BF-7735-4AD3-9199-05FF898D4DAD}">
      <dgm:prSet/>
      <dgm:spPr/>
      <dgm:t>
        <a:bodyPr/>
        <a:lstStyle/>
        <a:p>
          <a:endParaRPr lang="es-MX">
            <a:latin typeface="Albertus MT Lt" pitchFamily="2" charset="0"/>
          </a:endParaRPr>
        </a:p>
      </dgm:t>
    </dgm:pt>
    <dgm:pt modelId="{072BCBAD-958B-4D06-983B-B651AE395B09}">
      <dgm:prSet phldrT="[Texto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s-MX" dirty="0">
              <a:latin typeface="Albertus MT Lt" pitchFamily="2" charset="0"/>
            </a:rPr>
            <a:t>Llamadas</a:t>
          </a:r>
        </a:p>
      </dgm:t>
    </dgm:pt>
    <dgm:pt modelId="{FB7ED0A9-1A6D-4244-802B-40ACD0EE7163}" type="parTrans" cxnId="{CEE04577-F9A7-41E9-8863-F1601E1F7C32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MX">
            <a:latin typeface="Albertus MT Lt" pitchFamily="2" charset="0"/>
          </a:endParaRPr>
        </a:p>
      </dgm:t>
    </dgm:pt>
    <dgm:pt modelId="{7D77A7AD-49D2-438F-A0E9-82F9B5108E82}" type="sibTrans" cxnId="{CEE04577-F9A7-41E9-8863-F1601E1F7C32}">
      <dgm:prSet/>
      <dgm:spPr/>
      <dgm:t>
        <a:bodyPr/>
        <a:lstStyle/>
        <a:p>
          <a:endParaRPr lang="es-MX">
            <a:latin typeface="Albertus MT Lt" pitchFamily="2" charset="0"/>
          </a:endParaRPr>
        </a:p>
      </dgm:t>
    </dgm:pt>
    <dgm:pt modelId="{1D9D0B77-8D29-4B58-BE0B-229BC0719495}">
      <dgm:prSet phldrT="[Texto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s-MX" dirty="0">
              <a:latin typeface="Albertus MT Lt" pitchFamily="2" charset="0"/>
            </a:rPr>
            <a:t>Falta de planificación </a:t>
          </a:r>
        </a:p>
      </dgm:t>
    </dgm:pt>
    <dgm:pt modelId="{8F1C6B9E-56B3-4D35-ACF3-D4681DA1FE6F}" type="parTrans" cxnId="{1000AB73-72E0-4C4D-93C5-48DAB4ECEB4D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MX">
            <a:latin typeface="Albertus MT Lt" pitchFamily="2" charset="0"/>
          </a:endParaRPr>
        </a:p>
      </dgm:t>
    </dgm:pt>
    <dgm:pt modelId="{41F87843-1590-42E9-AB10-59F320BF20E1}" type="sibTrans" cxnId="{1000AB73-72E0-4C4D-93C5-48DAB4ECEB4D}">
      <dgm:prSet/>
      <dgm:spPr/>
      <dgm:t>
        <a:bodyPr/>
        <a:lstStyle/>
        <a:p>
          <a:endParaRPr lang="es-MX">
            <a:latin typeface="Albertus MT Lt" pitchFamily="2" charset="0"/>
          </a:endParaRPr>
        </a:p>
      </dgm:t>
    </dgm:pt>
    <dgm:pt modelId="{DABB291F-2B9A-41F6-8755-643ACDB76B1F}">
      <dgm:prSet phldrT="[Texto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s-MX" dirty="0">
              <a:latin typeface="Albertus MT Lt" pitchFamily="2" charset="0"/>
            </a:rPr>
            <a:t>Falta de limites</a:t>
          </a:r>
        </a:p>
      </dgm:t>
    </dgm:pt>
    <dgm:pt modelId="{5E1131CB-FCD7-4D17-A02A-0C626B369A54}" type="parTrans" cxnId="{882F7CBF-DC99-453F-A186-8E0EADAFC912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MX">
            <a:latin typeface="Albertus MT Lt" pitchFamily="2" charset="0"/>
          </a:endParaRPr>
        </a:p>
      </dgm:t>
    </dgm:pt>
    <dgm:pt modelId="{D30EAB38-B080-4BDC-BB02-3F9B800C16A0}" type="sibTrans" cxnId="{882F7CBF-DC99-453F-A186-8E0EADAFC912}">
      <dgm:prSet/>
      <dgm:spPr/>
      <dgm:t>
        <a:bodyPr/>
        <a:lstStyle/>
        <a:p>
          <a:endParaRPr lang="es-MX">
            <a:latin typeface="Albertus MT Lt" pitchFamily="2" charset="0"/>
          </a:endParaRPr>
        </a:p>
      </dgm:t>
    </dgm:pt>
    <dgm:pt modelId="{E8C41B07-529F-4D41-970F-5D41BCC95FAF}">
      <dgm:prSet phldrT="[Texto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s-MX" dirty="0">
              <a:latin typeface="Albertus MT Lt" pitchFamily="2" charset="0"/>
            </a:rPr>
            <a:t>Falta de delegación </a:t>
          </a:r>
        </a:p>
      </dgm:t>
    </dgm:pt>
    <dgm:pt modelId="{1CC5B263-D8CF-4C7C-A584-B1F3BBB3CBA4}" type="parTrans" cxnId="{D191F1FE-F77C-4D50-A72D-4E2BC589480F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MX">
            <a:latin typeface="Albertus MT Lt" pitchFamily="2" charset="0"/>
          </a:endParaRPr>
        </a:p>
      </dgm:t>
    </dgm:pt>
    <dgm:pt modelId="{0244CB13-9688-421B-A48A-EDB8A03F79CF}" type="sibTrans" cxnId="{D191F1FE-F77C-4D50-A72D-4E2BC589480F}">
      <dgm:prSet/>
      <dgm:spPr/>
      <dgm:t>
        <a:bodyPr/>
        <a:lstStyle/>
        <a:p>
          <a:endParaRPr lang="es-MX">
            <a:latin typeface="Albertus MT Lt" pitchFamily="2" charset="0"/>
          </a:endParaRPr>
        </a:p>
      </dgm:t>
    </dgm:pt>
    <dgm:pt modelId="{56E4736F-F9A6-4F77-89C8-61E2CEDB9481}">
      <dgm:prSet phldrT="[Texto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s-MX" dirty="0">
              <a:latin typeface="Albertus MT Lt" pitchFamily="2" charset="0"/>
            </a:rPr>
            <a:t>Mensajes </a:t>
          </a:r>
        </a:p>
      </dgm:t>
    </dgm:pt>
    <dgm:pt modelId="{2FEFA227-C5CD-48EC-89E6-BF928E3DD1DA}" type="parTrans" cxnId="{496E1EC5-D702-484B-9B9C-23B847102433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MX">
            <a:latin typeface="Albertus MT Lt" pitchFamily="2" charset="0"/>
          </a:endParaRPr>
        </a:p>
      </dgm:t>
    </dgm:pt>
    <dgm:pt modelId="{57B7F684-C41F-4F37-B43B-F13C3D1789FD}" type="sibTrans" cxnId="{496E1EC5-D702-484B-9B9C-23B847102433}">
      <dgm:prSet/>
      <dgm:spPr/>
      <dgm:t>
        <a:bodyPr/>
        <a:lstStyle/>
        <a:p>
          <a:endParaRPr lang="es-MX">
            <a:latin typeface="Albertus MT Lt" pitchFamily="2" charset="0"/>
          </a:endParaRPr>
        </a:p>
      </dgm:t>
    </dgm:pt>
    <dgm:pt modelId="{F7439DE7-7649-4050-B218-49CE3355ED3F}">
      <dgm:prSet phldrT="[Texto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s-MX" dirty="0">
              <a:latin typeface="Albertus MT Lt" pitchFamily="2" charset="0"/>
            </a:rPr>
            <a:t>Redes sociales </a:t>
          </a:r>
        </a:p>
      </dgm:t>
    </dgm:pt>
    <dgm:pt modelId="{233AEDE7-BAC9-4199-AA24-8A9A0D44EE6E}" type="parTrans" cxnId="{EA3D7302-1CE0-44EB-9A8D-786F7B587474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MX">
            <a:latin typeface="Albertus MT Lt" pitchFamily="2" charset="0"/>
          </a:endParaRPr>
        </a:p>
      </dgm:t>
    </dgm:pt>
    <dgm:pt modelId="{C9307C3F-7243-4DD4-8F14-75F2999E1379}" type="sibTrans" cxnId="{EA3D7302-1CE0-44EB-9A8D-786F7B587474}">
      <dgm:prSet/>
      <dgm:spPr/>
      <dgm:t>
        <a:bodyPr/>
        <a:lstStyle/>
        <a:p>
          <a:endParaRPr lang="es-MX">
            <a:latin typeface="Albertus MT Lt" pitchFamily="2" charset="0"/>
          </a:endParaRPr>
        </a:p>
      </dgm:t>
    </dgm:pt>
    <dgm:pt modelId="{D82B8232-5EE1-4683-895D-67BD15E81739}">
      <dgm:prSet phldrT="[Texto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s-MX" dirty="0">
              <a:latin typeface="Albertus MT Lt" pitchFamily="2" charset="0"/>
            </a:rPr>
            <a:t>Interrupciones descontroladas </a:t>
          </a:r>
        </a:p>
      </dgm:t>
    </dgm:pt>
    <dgm:pt modelId="{CAA783A7-ABF8-40D9-8502-9F1279EA4F59}" type="parTrans" cxnId="{9E2588C4-4330-4E6A-99E6-A2F449BA87A3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MX">
            <a:latin typeface="Albertus MT Lt" pitchFamily="2" charset="0"/>
          </a:endParaRPr>
        </a:p>
      </dgm:t>
    </dgm:pt>
    <dgm:pt modelId="{F7F0BD48-F468-4906-AAD2-7E38B322CC08}" type="sibTrans" cxnId="{9E2588C4-4330-4E6A-99E6-A2F449BA87A3}">
      <dgm:prSet/>
      <dgm:spPr/>
      <dgm:t>
        <a:bodyPr/>
        <a:lstStyle/>
        <a:p>
          <a:endParaRPr lang="es-MX">
            <a:latin typeface="Albertus MT Lt" pitchFamily="2" charset="0"/>
          </a:endParaRPr>
        </a:p>
      </dgm:t>
    </dgm:pt>
    <dgm:pt modelId="{86F15584-2003-43DA-B8DC-61845DAF15AC}" type="pres">
      <dgm:prSet presAssocID="{0B178B85-9B3E-4617-A246-AF463D1DAC1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434D9E-8ADC-4064-A93F-9E7A0D0F204A}" type="pres">
      <dgm:prSet presAssocID="{F496E34C-F838-4B64-BB2E-9CE975426BBF}" presName="hierRoot1" presStyleCnt="0">
        <dgm:presLayoutVars>
          <dgm:hierBranch val="init"/>
        </dgm:presLayoutVars>
      </dgm:prSet>
      <dgm:spPr/>
    </dgm:pt>
    <dgm:pt modelId="{D8F43532-D059-4354-8BDC-4437A5CD7D5A}" type="pres">
      <dgm:prSet presAssocID="{F496E34C-F838-4B64-BB2E-9CE975426BBF}" presName="rootComposite1" presStyleCnt="0"/>
      <dgm:spPr/>
    </dgm:pt>
    <dgm:pt modelId="{2E46D3BF-A96A-4D86-B6F6-2D9A8CBEC1CA}" type="pres">
      <dgm:prSet presAssocID="{F496E34C-F838-4B64-BB2E-9CE975426BBF}" presName="rootText1" presStyleLbl="node0" presStyleIdx="0" presStyleCnt="1" custScaleX="130489" custScaleY="158067">
        <dgm:presLayoutVars>
          <dgm:chPref val="3"/>
        </dgm:presLayoutVars>
      </dgm:prSet>
      <dgm:spPr/>
    </dgm:pt>
    <dgm:pt modelId="{E06DF4EF-CE13-487B-86F7-DF5D037269A3}" type="pres">
      <dgm:prSet presAssocID="{F496E34C-F838-4B64-BB2E-9CE975426BBF}" presName="rootConnector1" presStyleLbl="node1" presStyleIdx="0" presStyleCnt="0"/>
      <dgm:spPr/>
    </dgm:pt>
    <dgm:pt modelId="{8AE7BD19-37B0-432A-8D27-003CB6049C4C}" type="pres">
      <dgm:prSet presAssocID="{F496E34C-F838-4B64-BB2E-9CE975426BBF}" presName="hierChild2" presStyleCnt="0"/>
      <dgm:spPr/>
    </dgm:pt>
    <dgm:pt modelId="{4CEFDF81-68B7-4230-834A-01539A26A0A4}" type="pres">
      <dgm:prSet presAssocID="{A41F1791-0437-45F4-9AE8-337E94F41C68}" presName="Name64" presStyleLbl="parChTrans1D2" presStyleIdx="0" presStyleCnt="2"/>
      <dgm:spPr/>
    </dgm:pt>
    <dgm:pt modelId="{692A1432-60C6-4FCE-B117-99FC4070A28E}" type="pres">
      <dgm:prSet presAssocID="{C83AC506-6836-4DD0-8FAF-275F5938CC2C}" presName="hierRoot2" presStyleCnt="0">
        <dgm:presLayoutVars>
          <dgm:hierBranch val="init"/>
        </dgm:presLayoutVars>
      </dgm:prSet>
      <dgm:spPr/>
    </dgm:pt>
    <dgm:pt modelId="{2573E9FC-D151-4F22-9E32-0F864DC4D693}" type="pres">
      <dgm:prSet presAssocID="{C83AC506-6836-4DD0-8FAF-275F5938CC2C}" presName="rootComposite" presStyleCnt="0"/>
      <dgm:spPr/>
    </dgm:pt>
    <dgm:pt modelId="{D712C3AE-E00F-4991-9208-8F1C93417ECB}" type="pres">
      <dgm:prSet presAssocID="{C83AC506-6836-4DD0-8FAF-275F5938CC2C}" presName="rootText" presStyleLbl="node2" presStyleIdx="0" presStyleCnt="2">
        <dgm:presLayoutVars>
          <dgm:chPref val="3"/>
        </dgm:presLayoutVars>
      </dgm:prSet>
      <dgm:spPr/>
    </dgm:pt>
    <dgm:pt modelId="{433E420F-C17E-494B-8B8B-7CA458C8095F}" type="pres">
      <dgm:prSet presAssocID="{C83AC506-6836-4DD0-8FAF-275F5938CC2C}" presName="rootConnector" presStyleLbl="node2" presStyleIdx="0" presStyleCnt="2"/>
      <dgm:spPr/>
    </dgm:pt>
    <dgm:pt modelId="{706DC6B8-9758-4EC8-B1F9-C6E1AFCAF223}" type="pres">
      <dgm:prSet presAssocID="{C83AC506-6836-4DD0-8FAF-275F5938CC2C}" presName="hierChild4" presStyleCnt="0"/>
      <dgm:spPr/>
    </dgm:pt>
    <dgm:pt modelId="{4463F71D-E46F-46F0-9088-942A0083781E}" type="pres">
      <dgm:prSet presAssocID="{A2B9212B-EB99-40EA-88A5-236625C9944A}" presName="Name64" presStyleLbl="parChTrans1D3" presStyleIdx="0" presStyleCnt="9"/>
      <dgm:spPr/>
    </dgm:pt>
    <dgm:pt modelId="{45B889F8-EB75-4563-8056-58DADA2DC204}" type="pres">
      <dgm:prSet presAssocID="{594C9C52-9443-42F8-93BB-E827FAD4536B}" presName="hierRoot2" presStyleCnt="0">
        <dgm:presLayoutVars>
          <dgm:hierBranch val="init"/>
        </dgm:presLayoutVars>
      </dgm:prSet>
      <dgm:spPr/>
    </dgm:pt>
    <dgm:pt modelId="{D167C91C-91D6-470B-99EF-1B2EF5E9C86F}" type="pres">
      <dgm:prSet presAssocID="{594C9C52-9443-42F8-93BB-E827FAD4536B}" presName="rootComposite" presStyleCnt="0"/>
      <dgm:spPr/>
    </dgm:pt>
    <dgm:pt modelId="{708C3763-465A-4072-B43E-4B72462AB5DC}" type="pres">
      <dgm:prSet presAssocID="{594C9C52-9443-42F8-93BB-E827FAD4536B}" presName="rootText" presStyleLbl="node3" presStyleIdx="0" presStyleCnt="9">
        <dgm:presLayoutVars>
          <dgm:chPref val="3"/>
        </dgm:presLayoutVars>
      </dgm:prSet>
      <dgm:spPr/>
    </dgm:pt>
    <dgm:pt modelId="{510861A9-0BA8-444D-AF56-A679B9A26648}" type="pres">
      <dgm:prSet presAssocID="{594C9C52-9443-42F8-93BB-E827FAD4536B}" presName="rootConnector" presStyleLbl="node3" presStyleIdx="0" presStyleCnt="9"/>
      <dgm:spPr/>
    </dgm:pt>
    <dgm:pt modelId="{AEE26F83-C1D7-4C55-AEF2-D64F73B5048C}" type="pres">
      <dgm:prSet presAssocID="{594C9C52-9443-42F8-93BB-E827FAD4536B}" presName="hierChild4" presStyleCnt="0"/>
      <dgm:spPr/>
    </dgm:pt>
    <dgm:pt modelId="{2EEE9956-FCA1-4D17-81C9-37DDF77640AE}" type="pres">
      <dgm:prSet presAssocID="{594C9C52-9443-42F8-93BB-E827FAD4536B}" presName="hierChild5" presStyleCnt="0"/>
      <dgm:spPr/>
    </dgm:pt>
    <dgm:pt modelId="{5E82AB90-7F8C-473E-A25D-0D4C3FCD04C7}" type="pres">
      <dgm:prSet presAssocID="{3AE0EA2D-60CD-4C62-81E4-41A2EC505061}" presName="Name64" presStyleLbl="parChTrans1D3" presStyleIdx="1" presStyleCnt="9"/>
      <dgm:spPr/>
    </dgm:pt>
    <dgm:pt modelId="{99A37A79-A1E7-47FD-97F1-8EE25CB36AAF}" type="pres">
      <dgm:prSet presAssocID="{91DB36B5-C7EA-48CE-8D1B-D9831901AD45}" presName="hierRoot2" presStyleCnt="0">
        <dgm:presLayoutVars>
          <dgm:hierBranch val="init"/>
        </dgm:presLayoutVars>
      </dgm:prSet>
      <dgm:spPr/>
    </dgm:pt>
    <dgm:pt modelId="{CA8C766B-C4E2-40C6-A5C5-C92F084E9327}" type="pres">
      <dgm:prSet presAssocID="{91DB36B5-C7EA-48CE-8D1B-D9831901AD45}" presName="rootComposite" presStyleCnt="0"/>
      <dgm:spPr/>
    </dgm:pt>
    <dgm:pt modelId="{AED5E490-79B2-4D03-8689-BCC9D52463CA}" type="pres">
      <dgm:prSet presAssocID="{91DB36B5-C7EA-48CE-8D1B-D9831901AD45}" presName="rootText" presStyleLbl="node3" presStyleIdx="1" presStyleCnt="9">
        <dgm:presLayoutVars>
          <dgm:chPref val="3"/>
        </dgm:presLayoutVars>
      </dgm:prSet>
      <dgm:spPr/>
    </dgm:pt>
    <dgm:pt modelId="{13FFFDAD-1A39-4AC1-9305-953D4085C717}" type="pres">
      <dgm:prSet presAssocID="{91DB36B5-C7EA-48CE-8D1B-D9831901AD45}" presName="rootConnector" presStyleLbl="node3" presStyleIdx="1" presStyleCnt="9"/>
      <dgm:spPr/>
    </dgm:pt>
    <dgm:pt modelId="{D3EFBE6D-E47D-4911-8019-82141F634A6D}" type="pres">
      <dgm:prSet presAssocID="{91DB36B5-C7EA-48CE-8D1B-D9831901AD45}" presName="hierChild4" presStyleCnt="0"/>
      <dgm:spPr/>
    </dgm:pt>
    <dgm:pt modelId="{9FE37324-3E6D-48E9-A636-6EF7B27499C4}" type="pres">
      <dgm:prSet presAssocID="{91DB36B5-C7EA-48CE-8D1B-D9831901AD45}" presName="hierChild5" presStyleCnt="0"/>
      <dgm:spPr/>
    </dgm:pt>
    <dgm:pt modelId="{F9BC7790-5DE6-44EB-A6CC-D1DD149FD777}" type="pres">
      <dgm:prSet presAssocID="{8F1C6B9E-56B3-4D35-ACF3-D4681DA1FE6F}" presName="Name64" presStyleLbl="parChTrans1D3" presStyleIdx="2" presStyleCnt="9"/>
      <dgm:spPr/>
    </dgm:pt>
    <dgm:pt modelId="{B1748DFA-E078-419A-B303-FC4B0D54D094}" type="pres">
      <dgm:prSet presAssocID="{1D9D0B77-8D29-4B58-BE0B-229BC0719495}" presName="hierRoot2" presStyleCnt="0">
        <dgm:presLayoutVars>
          <dgm:hierBranch val="init"/>
        </dgm:presLayoutVars>
      </dgm:prSet>
      <dgm:spPr/>
    </dgm:pt>
    <dgm:pt modelId="{81C732E8-B66A-4F14-B9C4-EFF5610CD5BE}" type="pres">
      <dgm:prSet presAssocID="{1D9D0B77-8D29-4B58-BE0B-229BC0719495}" presName="rootComposite" presStyleCnt="0"/>
      <dgm:spPr/>
    </dgm:pt>
    <dgm:pt modelId="{CFEBA87C-165B-4D70-A546-F8CEBF7A4425}" type="pres">
      <dgm:prSet presAssocID="{1D9D0B77-8D29-4B58-BE0B-229BC0719495}" presName="rootText" presStyleLbl="node3" presStyleIdx="2" presStyleCnt="9">
        <dgm:presLayoutVars>
          <dgm:chPref val="3"/>
        </dgm:presLayoutVars>
      </dgm:prSet>
      <dgm:spPr/>
    </dgm:pt>
    <dgm:pt modelId="{59777AC1-F33E-4DA3-989E-59EAD75D0D62}" type="pres">
      <dgm:prSet presAssocID="{1D9D0B77-8D29-4B58-BE0B-229BC0719495}" presName="rootConnector" presStyleLbl="node3" presStyleIdx="2" presStyleCnt="9"/>
      <dgm:spPr/>
    </dgm:pt>
    <dgm:pt modelId="{8CEE6FF2-1E38-4DB1-B4CE-B3E30A6F5921}" type="pres">
      <dgm:prSet presAssocID="{1D9D0B77-8D29-4B58-BE0B-229BC0719495}" presName="hierChild4" presStyleCnt="0"/>
      <dgm:spPr/>
    </dgm:pt>
    <dgm:pt modelId="{1E597316-43DE-4ABB-B087-275AD3BD01A8}" type="pres">
      <dgm:prSet presAssocID="{1D9D0B77-8D29-4B58-BE0B-229BC0719495}" presName="hierChild5" presStyleCnt="0"/>
      <dgm:spPr/>
    </dgm:pt>
    <dgm:pt modelId="{2D23EBD3-A6AF-46E6-A880-CFEF0C127EB8}" type="pres">
      <dgm:prSet presAssocID="{5E1131CB-FCD7-4D17-A02A-0C626B369A54}" presName="Name64" presStyleLbl="parChTrans1D3" presStyleIdx="3" presStyleCnt="9"/>
      <dgm:spPr/>
    </dgm:pt>
    <dgm:pt modelId="{50EAC066-6C4C-43FE-8F5D-9099478C8661}" type="pres">
      <dgm:prSet presAssocID="{DABB291F-2B9A-41F6-8755-643ACDB76B1F}" presName="hierRoot2" presStyleCnt="0">
        <dgm:presLayoutVars>
          <dgm:hierBranch val="init"/>
        </dgm:presLayoutVars>
      </dgm:prSet>
      <dgm:spPr/>
    </dgm:pt>
    <dgm:pt modelId="{76C82426-A042-4CAC-AF43-0578AAB459C6}" type="pres">
      <dgm:prSet presAssocID="{DABB291F-2B9A-41F6-8755-643ACDB76B1F}" presName="rootComposite" presStyleCnt="0"/>
      <dgm:spPr/>
    </dgm:pt>
    <dgm:pt modelId="{47712B9D-DF08-466F-A6D0-664E9B0B76D7}" type="pres">
      <dgm:prSet presAssocID="{DABB291F-2B9A-41F6-8755-643ACDB76B1F}" presName="rootText" presStyleLbl="node3" presStyleIdx="3" presStyleCnt="9">
        <dgm:presLayoutVars>
          <dgm:chPref val="3"/>
        </dgm:presLayoutVars>
      </dgm:prSet>
      <dgm:spPr/>
    </dgm:pt>
    <dgm:pt modelId="{13E8B878-CD15-4B22-BBDC-247CA0D138F0}" type="pres">
      <dgm:prSet presAssocID="{DABB291F-2B9A-41F6-8755-643ACDB76B1F}" presName="rootConnector" presStyleLbl="node3" presStyleIdx="3" presStyleCnt="9"/>
      <dgm:spPr/>
    </dgm:pt>
    <dgm:pt modelId="{5BAD7F3D-3183-404E-BB16-8F625ADD83F0}" type="pres">
      <dgm:prSet presAssocID="{DABB291F-2B9A-41F6-8755-643ACDB76B1F}" presName="hierChild4" presStyleCnt="0"/>
      <dgm:spPr/>
    </dgm:pt>
    <dgm:pt modelId="{C9ED9DEC-EC17-4566-8E01-C09692BA3B56}" type="pres">
      <dgm:prSet presAssocID="{DABB291F-2B9A-41F6-8755-643ACDB76B1F}" presName="hierChild5" presStyleCnt="0"/>
      <dgm:spPr/>
    </dgm:pt>
    <dgm:pt modelId="{74BD42F4-9003-419D-B3CD-A6656B68F4AF}" type="pres">
      <dgm:prSet presAssocID="{1CC5B263-D8CF-4C7C-A584-B1F3BBB3CBA4}" presName="Name64" presStyleLbl="parChTrans1D3" presStyleIdx="4" presStyleCnt="9"/>
      <dgm:spPr/>
    </dgm:pt>
    <dgm:pt modelId="{6209DA4E-E479-4FAB-9AFD-7237CE20D43B}" type="pres">
      <dgm:prSet presAssocID="{E8C41B07-529F-4D41-970F-5D41BCC95FAF}" presName="hierRoot2" presStyleCnt="0">
        <dgm:presLayoutVars>
          <dgm:hierBranch val="init"/>
        </dgm:presLayoutVars>
      </dgm:prSet>
      <dgm:spPr/>
    </dgm:pt>
    <dgm:pt modelId="{DA220105-4851-4D9B-BF8E-D3714264B719}" type="pres">
      <dgm:prSet presAssocID="{E8C41B07-529F-4D41-970F-5D41BCC95FAF}" presName="rootComposite" presStyleCnt="0"/>
      <dgm:spPr/>
    </dgm:pt>
    <dgm:pt modelId="{98547ECC-26D9-4EB2-8D06-919D0D41AA9F}" type="pres">
      <dgm:prSet presAssocID="{E8C41B07-529F-4D41-970F-5D41BCC95FAF}" presName="rootText" presStyleLbl="node3" presStyleIdx="4" presStyleCnt="9">
        <dgm:presLayoutVars>
          <dgm:chPref val="3"/>
        </dgm:presLayoutVars>
      </dgm:prSet>
      <dgm:spPr/>
    </dgm:pt>
    <dgm:pt modelId="{AB6465C4-F09C-4281-8190-E770E453E4DD}" type="pres">
      <dgm:prSet presAssocID="{E8C41B07-529F-4D41-970F-5D41BCC95FAF}" presName="rootConnector" presStyleLbl="node3" presStyleIdx="4" presStyleCnt="9"/>
      <dgm:spPr/>
    </dgm:pt>
    <dgm:pt modelId="{EFAA856E-6FD2-40C5-BEE2-688653085D37}" type="pres">
      <dgm:prSet presAssocID="{E8C41B07-529F-4D41-970F-5D41BCC95FAF}" presName="hierChild4" presStyleCnt="0"/>
      <dgm:spPr/>
    </dgm:pt>
    <dgm:pt modelId="{184883B3-BD87-4606-B1FD-FC7765C33D11}" type="pres">
      <dgm:prSet presAssocID="{E8C41B07-529F-4D41-970F-5D41BCC95FAF}" presName="hierChild5" presStyleCnt="0"/>
      <dgm:spPr/>
    </dgm:pt>
    <dgm:pt modelId="{F1124579-45C7-4992-8652-68253A0ADC05}" type="pres">
      <dgm:prSet presAssocID="{C83AC506-6836-4DD0-8FAF-275F5938CC2C}" presName="hierChild5" presStyleCnt="0"/>
      <dgm:spPr/>
    </dgm:pt>
    <dgm:pt modelId="{EFC04301-9585-419B-BFDF-DBA32308358E}" type="pres">
      <dgm:prSet presAssocID="{3F80B21B-C58A-4684-B572-55451B536F68}" presName="Name64" presStyleLbl="parChTrans1D2" presStyleIdx="1" presStyleCnt="2"/>
      <dgm:spPr/>
    </dgm:pt>
    <dgm:pt modelId="{E257C755-7234-49EC-B917-4D3CBB12A33B}" type="pres">
      <dgm:prSet presAssocID="{53475A9A-0F6E-48B7-99F1-F5D55CC6153C}" presName="hierRoot2" presStyleCnt="0">
        <dgm:presLayoutVars>
          <dgm:hierBranch val="init"/>
        </dgm:presLayoutVars>
      </dgm:prSet>
      <dgm:spPr/>
    </dgm:pt>
    <dgm:pt modelId="{F152E095-7F66-4C4F-B756-045952A1CDA1}" type="pres">
      <dgm:prSet presAssocID="{53475A9A-0F6E-48B7-99F1-F5D55CC6153C}" presName="rootComposite" presStyleCnt="0"/>
      <dgm:spPr/>
    </dgm:pt>
    <dgm:pt modelId="{E0E2AE32-21A1-41BE-B49C-3B2853D0C38B}" type="pres">
      <dgm:prSet presAssocID="{53475A9A-0F6E-48B7-99F1-F5D55CC6153C}" presName="rootText" presStyleLbl="node2" presStyleIdx="1" presStyleCnt="2">
        <dgm:presLayoutVars>
          <dgm:chPref val="3"/>
        </dgm:presLayoutVars>
      </dgm:prSet>
      <dgm:spPr/>
    </dgm:pt>
    <dgm:pt modelId="{02086256-7552-4C95-B6B0-77A5DEB2F0A2}" type="pres">
      <dgm:prSet presAssocID="{53475A9A-0F6E-48B7-99F1-F5D55CC6153C}" presName="rootConnector" presStyleLbl="node2" presStyleIdx="1" presStyleCnt="2"/>
      <dgm:spPr/>
    </dgm:pt>
    <dgm:pt modelId="{0DB19166-9CE6-41DB-9CC8-BD15A25BA670}" type="pres">
      <dgm:prSet presAssocID="{53475A9A-0F6E-48B7-99F1-F5D55CC6153C}" presName="hierChild4" presStyleCnt="0"/>
      <dgm:spPr/>
    </dgm:pt>
    <dgm:pt modelId="{141BD960-A2D8-4824-BEA2-ABB02A491671}" type="pres">
      <dgm:prSet presAssocID="{FB7ED0A9-1A6D-4244-802B-40ACD0EE7163}" presName="Name64" presStyleLbl="parChTrans1D3" presStyleIdx="5" presStyleCnt="9"/>
      <dgm:spPr/>
    </dgm:pt>
    <dgm:pt modelId="{12544618-F5B0-4B63-BFE7-6479BB29AA22}" type="pres">
      <dgm:prSet presAssocID="{072BCBAD-958B-4D06-983B-B651AE395B09}" presName="hierRoot2" presStyleCnt="0">
        <dgm:presLayoutVars>
          <dgm:hierBranch val="init"/>
        </dgm:presLayoutVars>
      </dgm:prSet>
      <dgm:spPr/>
    </dgm:pt>
    <dgm:pt modelId="{BED0A5C3-C9A7-4469-A6CC-044CB2192B18}" type="pres">
      <dgm:prSet presAssocID="{072BCBAD-958B-4D06-983B-B651AE395B09}" presName="rootComposite" presStyleCnt="0"/>
      <dgm:spPr/>
    </dgm:pt>
    <dgm:pt modelId="{932CDB6D-A067-44FC-976B-C2363A584276}" type="pres">
      <dgm:prSet presAssocID="{072BCBAD-958B-4D06-983B-B651AE395B09}" presName="rootText" presStyleLbl="node3" presStyleIdx="5" presStyleCnt="9">
        <dgm:presLayoutVars>
          <dgm:chPref val="3"/>
        </dgm:presLayoutVars>
      </dgm:prSet>
      <dgm:spPr/>
    </dgm:pt>
    <dgm:pt modelId="{2BCCAAF1-5395-4D52-8470-2D13ADF2DCD0}" type="pres">
      <dgm:prSet presAssocID="{072BCBAD-958B-4D06-983B-B651AE395B09}" presName="rootConnector" presStyleLbl="node3" presStyleIdx="5" presStyleCnt="9"/>
      <dgm:spPr/>
    </dgm:pt>
    <dgm:pt modelId="{D378EEFF-A507-4F4D-B1B1-EA8B682BCCCC}" type="pres">
      <dgm:prSet presAssocID="{072BCBAD-958B-4D06-983B-B651AE395B09}" presName="hierChild4" presStyleCnt="0"/>
      <dgm:spPr/>
    </dgm:pt>
    <dgm:pt modelId="{416C4321-80BC-4603-9D6E-4B06B7A6BABD}" type="pres">
      <dgm:prSet presAssocID="{072BCBAD-958B-4D06-983B-B651AE395B09}" presName="hierChild5" presStyleCnt="0"/>
      <dgm:spPr/>
    </dgm:pt>
    <dgm:pt modelId="{919DB9AB-0BE2-4E39-A858-80A5BCB4FCB5}" type="pres">
      <dgm:prSet presAssocID="{2FEFA227-C5CD-48EC-89E6-BF928E3DD1DA}" presName="Name64" presStyleLbl="parChTrans1D3" presStyleIdx="6" presStyleCnt="9"/>
      <dgm:spPr/>
    </dgm:pt>
    <dgm:pt modelId="{59E1168C-28A1-4CA3-8361-80F96FD98170}" type="pres">
      <dgm:prSet presAssocID="{56E4736F-F9A6-4F77-89C8-61E2CEDB9481}" presName="hierRoot2" presStyleCnt="0">
        <dgm:presLayoutVars>
          <dgm:hierBranch val="init"/>
        </dgm:presLayoutVars>
      </dgm:prSet>
      <dgm:spPr/>
    </dgm:pt>
    <dgm:pt modelId="{CD72BF8A-5340-49B0-98AF-B63CE462E3EF}" type="pres">
      <dgm:prSet presAssocID="{56E4736F-F9A6-4F77-89C8-61E2CEDB9481}" presName="rootComposite" presStyleCnt="0"/>
      <dgm:spPr/>
    </dgm:pt>
    <dgm:pt modelId="{9A99F4F7-15CB-429A-AC78-D19CD2A79376}" type="pres">
      <dgm:prSet presAssocID="{56E4736F-F9A6-4F77-89C8-61E2CEDB9481}" presName="rootText" presStyleLbl="node3" presStyleIdx="6" presStyleCnt="9">
        <dgm:presLayoutVars>
          <dgm:chPref val="3"/>
        </dgm:presLayoutVars>
      </dgm:prSet>
      <dgm:spPr/>
    </dgm:pt>
    <dgm:pt modelId="{712AD3CE-A213-475F-AA9A-1A36DF7DBAE8}" type="pres">
      <dgm:prSet presAssocID="{56E4736F-F9A6-4F77-89C8-61E2CEDB9481}" presName="rootConnector" presStyleLbl="node3" presStyleIdx="6" presStyleCnt="9"/>
      <dgm:spPr/>
    </dgm:pt>
    <dgm:pt modelId="{2FBBB50F-2A92-47B1-80E8-366C90A0211E}" type="pres">
      <dgm:prSet presAssocID="{56E4736F-F9A6-4F77-89C8-61E2CEDB9481}" presName="hierChild4" presStyleCnt="0"/>
      <dgm:spPr/>
    </dgm:pt>
    <dgm:pt modelId="{CDE94799-2267-4518-B20B-1D2EE9938DC9}" type="pres">
      <dgm:prSet presAssocID="{56E4736F-F9A6-4F77-89C8-61E2CEDB9481}" presName="hierChild5" presStyleCnt="0"/>
      <dgm:spPr/>
    </dgm:pt>
    <dgm:pt modelId="{931F3731-8D9E-4BF0-B89F-D182BC88F286}" type="pres">
      <dgm:prSet presAssocID="{233AEDE7-BAC9-4199-AA24-8A9A0D44EE6E}" presName="Name64" presStyleLbl="parChTrans1D3" presStyleIdx="7" presStyleCnt="9"/>
      <dgm:spPr/>
    </dgm:pt>
    <dgm:pt modelId="{93FE426A-5082-430E-80DC-AD0E42A06C51}" type="pres">
      <dgm:prSet presAssocID="{F7439DE7-7649-4050-B218-49CE3355ED3F}" presName="hierRoot2" presStyleCnt="0">
        <dgm:presLayoutVars>
          <dgm:hierBranch val="init"/>
        </dgm:presLayoutVars>
      </dgm:prSet>
      <dgm:spPr/>
    </dgm:pt>
    <dgm:pt modelId="{C77AFBEB-8DDE-41ED-975F-C8670FA4DA85}" type="pres">
      <dgm:prSet presAssocID="{F7439DE7-7649-4050-B218-49CE3355ED3F}" presName="rootComposite" presStyleCnt="0"/>
      <dgm:spPr/>
    </dgm:pt>
    <dgm:pt modelId="{19210247-58AF-489E-A89A-7582E0BFDB93}" type="pres">
      <dgm:prSet presAssocID="{F7439DE7-7649-4050-B218-49CE3355ED3F}" presName="rootText" presStyleLbl="node3" presStyleIdx="7" presStyleCnt="9">
        <dgm:presLayoutVars>
          <dgm:chPref val="3"/>
        </dgm:presLayoutVars>
      </dgm:prSet>
      <dgm:spPr/>
    </dgm:pt>
    <dgm:pt modelId="{5F1BB6BD-AAAE-4CE0-B338-275324579B43}" type="pres">
      <dgm:prSet presAssocID="{F7439DE7-7649-4050-B218-49CE3355ED3F}" presName="rootConnector" presStyleLbl="node3" presStyleIdx="7" presStyleCnt="9"/>
      <dgm:spPr/>
    </dgm:pt>
    <dgm:pt modelId="{2F1C8979-1D9C-4700-BA5C-6FED7AC1C760}" type="pres">
      <dgm:prSet presAssocID="{F7439DE7-7649-4050-B218-49CE3355ED3F}" presName="hierChild4" presStyleCnt="0"/>
      <dgm:spPr/>
    </dgm:pt>
    <dgm:pt modelId="{BAA1B7C0-7887-4D92-92EE-3B59F72D069B}" type="pres">
      <dgm:prSet presAssocID="{F7439DE7-7649-4050-B218-49CE3355ED3F}" presName="hierChild5" presStyleCnt="0"/>
      <dgm:spPr/>
    </dgm:pt>
    <dgm:pt modelId="{1378BD55-69C8-4A88-9400-26AE5FC7FA50}" type="pres">
      <dgm:prSet presAssocID="{CAA783A7-ABF8-40D9-8502-9F1279EA4F59}" presName="Name64" presStyleLbl="parChTrans1D3" presStyleIdx="8" presStyleCnt="9"/>
      <dgm:spPr/>
    </dgm:pt>
    <dgm:pt modelId="{D91B95DB-F068-461F-84F8-3E29EAB4CF7F}" type="pres">
      <dgm:prSet presAssocID="{D82B8232-5EE1-4683-895D-67BD15E81739}" presName="hierRoot2" presStyleCnt="0">
        <dgm:presLayoutVars>
          <dgm:hierBranch val="init"/>
        </dgm:presLayoutVars>
      </dgm:prSet>
      <dgm:spPr/>
    </dgm:pt>
    <dgm:pt modelId="{055B7B4C-0BB1-4420-A071-8025C91D8C3C}" type="pres">
      <dgm:prSet presAssocID="{D82B8232-5EE1-4683-895D-67BD15E81739}" presName="rootComposite" presStyleCnt="0"/>
      <dgm:spPr/>
    </dgm:pt>
    <dgm:pt modelId="{DDBDC6BD-9A6D-4153-91B6-678FFD06709B}" type="pres">
      <dgm:prSet presAssocID="{D82B8232-5EE1-4683-895D-67BD15E81739}" presName="rootText" presStyleLbl="node3" presStyleIdx="8" presStyleCnt="9">
        <dgm:presLayoutVars>
          <dgm:chPref val="3"/>
        </dgm:presLayoutVars>
      </dgm:prSet>
      <dgm:spPr/>
    </dgm:pt>
    <dgm:pt modelId="{2662D907-C5B5-4385-9A85-640CD19472CC}" type="pres">
      <dgm:prSet presAssocID="{D82B8232-5EE1-4683-895D-67BD15E81739}" presName="rootConnector" presStyleLbl="node3" presStyleIdx="8" presStyleCnt="9"/>
      <dgm:spPr/>
    </dgm:pt>
    <dgm:pt modelId="{D8185450-7C24-4885-B3DE-C6971B32A2E1}" type="pres">
      <dgm:prSet presAssocID="{D82B8232-5EE1-4683-895D-67BD15E81739}" presName="hierChild4" presStyleCnt="0"/>
      <dgm:spPr/>
    </dgm:pt>
    <dgm:pt modelId="{7E5DEC8D-B035-4413-9C02-47841F7774EF}" type="pres">
      <dgm:prSet presAssocID="{D82B8232-5EE1-4683-895D-67BD15E81739}" presName="hierChild5" presStyleCnt="0"/>
      <dgm:spPr/>
    </dgm:pt>
    <dgm:pt modelId="{E9DC20A7-1EA5-4EBB-B86F-5AF15F31E167}" type="pres">
      <dgm:prSet presAssocID="{53475A9A-0F6E-48B7-99F1-F5D55CC6153C}" presName="hierChild5" presStyleCnt="0"/>
      <dgm:spPr/>
    </dgm:pt>
    <dgm:pt modelId="{9B51CDBD-1A6E-4323-90E5-01BAEE8A60FE}" type="pres">
      <dgm:prSet presAssocID="{F496E34C-F838-4B64-BB2E-9CE975426BBF}" presName="hierChild3" presStyleCnt="0"/>
      <dgm:spPr/>
    </dgm:pt>
  </dgm:ptLst>
  <dgm:cxnLst>
    <dgm:cxn modelId="{EA3D7302-1CE0-44EB-9A8D-786F7B587474}" srcId="{53475A9A-0F6E-48B7-99F1-F5D55CC6153C}" destId="{F7439DE7-7649-4050-B218-49CE3355ED3F}" srcOrd="2" destOrd="0" parTransId="{233AEDE7-BAC9-4199-AA24-8A9A0D44EE6E}" sibTransId="{C9307C3F-7243-4DD4-8F14-75F2999E1379}"/>
    <dgm:cxn modelId="{B37EFF09-1C90-496E-9469-F18D4B057480}" type="presOf" srcId="{E8C41B07-529F-4D41-970F-5D41BCC95FAF}" destId="{AB6465C4-F09C-4281-8190-E770E453E4DD}" srcOrd="1" destOrd="0" presId="urn:microsoft.com/office/officeart/2009/3/layout/HorizontalOrganizationChart"/>
    <dgm:cxn modelId="{C3EAE710-DF14-4C26-87DC-7FD962AE05C4}" type="presOf" srcId="{D82B8232-5EE1-4683-895D-67BD15E81739}" destId="{2662D907-C5B5-4385-9A85-640CD19472CC}" srcOrd="1" destOrd="0" presId="urn:microsoft.com/office/officeart/2009/3/layout/HorizontalOrganizationChart"/>
    <dgm:cxn modelId="{A009EF14-BE4B-4038-A8F1-09A9F556D968}" type="presOf" srcId="{2FEFA227-C5CD-48EC-89E6-BF928E3DD1DA}" destId="{919DB9AB-0BE2-4E39-A858-80A5BCB4FCB5}" srcOrd="0" destOrd="0" presId="urn:microsoft.com/office/officeart/2009/3/layout/HorizontalOrganizationChart"/>
    <dgm:cxn modelId="{2376A415-A43A-4ABE-9D47-B6F7D1BF2D39}" type="presOf" srcId="{56E4736F-F9A6-4F77-89C8-61E2CEDB9481}" destId="{9A99F4F7-15CB-429A-AC78-D19CD2A79376}" srcOrd="0" destOrd="0" presId="urn:microsoft.com/office/officeart/2009/3/layout/HorizontalOrganizationChart"/>
    <dgm:cxn modelId="{04DCEE1C-8573-446B-AE5D-B363474B1DCB}" type="presOf" srcId="{F496E34C-F838-4B64-BB2E-9CE975426BBF}" destId="{E06DF4EF-CE13-487B-86F7-DF5D037269A3}" srcOrd="1" destOrd="0" presId="urn:microsoft.com/office/officeart/2009/3/layout/HorizontalOrganizationChart"/>
    <dgm:cxn modelId="{A234B93F-A26C-4A64-A06A-42BCD0AB658B}" type="presOf" srcId="{C83AC506-6836-4DD0-8FAF-275F5938CC2C}" destId="{433E420F-C17E-494B-8B8B-7CA458C8095F}" srcOrd="1" destOrd="0" presId="urn:microsoft.com/office/officeart/2009/3/layout/HorizontalOrganizationChart"/>
    <dgm:cxn modelId="{69163F5D-1F4B-4B05-81A0-DED2B574247D}" type="presOf" srcId="{F7439DE7-7649-4050-B218-49CE3355ED3F}" destId="{5F1BB6BD-AAAE-4CE0-B338-275324579B43}" srcOrd="1" destOrd="0" presId="urn:microsoft.com/office/officeart/2009/3/layout/HorizontalOrganizationChart"/>
    <dgm:cxn modelId="{E84CB267-DE1A-4068-959E-FB455FD83720}" type="presOf" srcId="{91DB36B5-C7EA-48CE-8D1B-D9831901AD45}" destId="{AED5E490-79B2-4D03-8689-BCC9D52463CA}" srcOrd="0" destOrd="0" presId="urn:microsoft.com/office/officeart/2009/3/layout/HorizontalOrganizationChart"/>
    <dgm:cxn modelId="{775DC767-D6CE-4E7E-AD4C-FD8A0DC4B189}" type="presOf" srcId="{3AE0EA2D-60CD-4C62-81E4-41A2EC505061}" destId="{5E82AB90-7F8C-473E-A25D-0D4C3FCD04C7}" srcOrd="0" destOrd="0" presId="urn:microsoft.com/office/officeart/2009/3/layout/HorizontalOrganizationChart"/>
    <dgm:cxn modelId="{0C714C6C-869A-45B5-A010-EE3589D7B165}" type="presOf" srcId="{DABB291F-2B9A-41F6-8755-643ACDB76B1F}" destId="{13E8B878-CD15-4B22-BBDC-247CA0D138F0}" srcOrd="1" destOrd="0" presId="urn:microsoft.com/office/officeart/2009/3/layout/HorizontalOrganizationChart"/>
    <dgm:cxn modelId="{01C24D4F-B8A7-457C-A598-5A760B9B4718}" type="presOf" srcId="{072BCBAD-958B-4D06-983B-B651AE395B09}" destId="{932CDB6D-A067-44FC-976B-C2363A584276}" srcOrd="0" destOrd="0" presId="urn:microsoft.com/office/officeart/2009/3/layout/HorizontalOrganizationChart"/>
    <dgm:cxn modelId="{D2D5EC50-7A43-4868-BA74-E4331D1432DA}" type="presOf" srcId="{0B178B85-9B3E-4617-A246-AF463D1DAC19}" destId="{86F15584-2003-43DA-B8DC-61845DAF15AC}" srcOrd="0" destOrd="0" presId="urn:microsoft.com/office/officeart/2009/3/layout/HorizontalOrganizationChart"/>
    <dgm:cxn modelId="{82FAED50-9F6E-4048-9867-2EA8FC420FD8}" type="presOf" srcId="{DABB291F-2B9A-41F6-8755-643ACDB76B1F}" destId="{47712B9D-DF08-466F-A6D0-664E9B0B76D7}" srcOrd="0" destOrd="0" presId="urn:microsoft.com/office/officeart/2009/3/layout/HorizontalOrganizationChart"/>
    <dgm:cxn modelId="{1000AB73-72E0-4C4D-93C5-48DAB4ECEB4D}" srcId="{C83AC506-6836-4DD0-8FAF-275F5938CC2C}" destId="{1D9D0B77-8D29-4B58-BE0B-229BC0719495}" srcOrd="2" destOrd="0" parTransId="{8F1C6B9E-56B3-4D35-ACF3-D4681DA1FE6F}" sibTransId="{41F87843-1590-42E9-AB10-59F320BF20E1}"/>
    <dgm:cxn modelId="{44266B75-E8EA-402C-962C-5B6894BB2B1E}" type="presOf" srcId="{91DB36B5-C7EA-48CE-8D1B-D9831901AD45}" destId="{13FFFDAD-1A39-4AC1-9305-953D4085C717}" srcOrd="1" destOrd="0" presId="urn:microsoft.com/office/officeart/2009/3/layout/HorizontalOrganizationChart"/>
    <dgm:cxn modelId="{D3A55356-2124-4DB2-8A7A-6D880E62597E}" type="presOf" srcId="{3F80B21B-C58A-4684-B572-55451B536F68}" destId="{EFC04301-9585-419B-BFDF-DBA32308358E}" srcOrd="0" destOrd="0" presId="urn:microsoft.com/office/officeart/2009/3/layout/HorizontalOrganizationChart"/>
    <dgm:cxn modelId="{CEE04577-F9A7-41E9-8863-F1601E1F7C32}" srcId="{53475A9A-0F6E-48B7-99F1-F5D55CC6153C}" destId="{072BCBAD-958B-4D06-983B-B651AE395B09}" srcOrd="0" destOrd="0" parTransId="{FB7ED0A9-1A6D-4244-802B-40ACD0EE7163}" sibTransId="{7D77A7AD-49D2-438F-A0E9-82F9B5108E82}"/>
    <dgm:cxn modelId="{0FF02781-7C98-481D-A8B4-104EEEFE1B35}" type="presOf" srcId="{FB7ED0A9-1A6D-4244-802B-40ACD0EE7163}" destId="{141BD960-A2D8-4824-BEA2-ABB02A491671}" srcOrd="0" destOrd="0" presId="urn:microsoft.com/office/officeart/2009/3/layout/HorizontalOrganizationChart"/>
    <dgm:cxn modelId="{636F2E84-AE32-43C7-9028-8B1EEC6B7663}" type="presOf" srcId="{CAA783A7-ABF8-40D9-8502-9F1279EA4F59}" destId="{1378BD55-69C8-4A88-9400-26AE5FC7FA50}" srcOrd="0" destOrd="0" presId="urn:microsoft.com/office/officeart/2009/3/layout/HorizontalOrganizationChart"/>
    <dgm:cxn modelId="{79327288-DD6D-4F9E-A395-945A0AD0D1A7}" type="presOf" srcId="{D82B8232-5EE1-4683-895D-67BD15E81739}" destId="{DDBDC6BD-9A6D-4153-91B6-678FFD06709B}" srcOrd="0" destOrd="0" presId="urn:microsoft.com/office/officeart/2009/3/layout/HorizontalOrganizationChart"/>
    <dgm:cxn modelId="{11BAE492-7BC2-4612-8D82-5E1AC077E20D}" type="presOf" srcId="{1CC5B263-D8CF-4C7C-A584-B1F3BBB3CBA4}" destId="{74BD42F4-9003-419D-B3CD-A6656B68F4AF}" srcOrd="0" destOrd="0" presId="urn:microsoft.com/office/officeart/2009/3/layout/HorizontalOrganizationChart"/>
    <dgm:cxn modelId="{44A28893-D53C-4DBB-9505-F885941A8F20}" type="presOf" srcId="{56E4736F-F9A6-4F77-89C8-61E2CEDB9481}" destId="{712AD3CE-A213-475F-AA9A-1A36DF7DBAE8}" srcOrd="1" destOrd="0" presId="urn:microsoft.com/office/officeart/2009/3/layout/HorizontalOrganizationChart"/>
    <dgm:cxn modelId="{7B81CC93-95DB-4481-A703-F95C9E267A60}" type="presOf" srcId="{594C9C52-9443-42F8-93BB-E827FAD4536B}" destId="{510861A9-0BA8-444D-AF56-A679B9A26648}" srcOrd="1" destOrd="0" presId="urn:microsoft.com/office/officeart/2009/3/layout/HorizontalOrganizationChart"/>
    <dgm:cxn modelId="{33C2479D-93AB-4F93-A736-5F732241970D}" type="presOf" srcId="{1D9D0B77-8D29-4B58-BE0B-229BC0719495}" destId="{59777AC1-F33E-4DA3-989E-59EAD75D0D62}" srcOrd="1" destOrd="0" presId="urn:microsoft.com/office/officeart/2009/3/layout/HorizontalOrganizationChart"/>
    <dgm:cxn modelId="{CD0AC1A0-FC49-40BB-81AC-A05FCDBCBDB2}" type="presOf" srcId="{8F1C6B9E-56B3-4D35-ACF3-D4681DA1FE6F}" destId="{F9BC7790-5DE6-44EB-A6CC-D1DD149FD777}" srcOrd="0" destOrd="0" presId="urn:microsoft.com/office/officeart/2009/3/layout/HorizontalOrganizationChart"/>
    <dgm:cxn modelId="{C22F3FA8-8D08-4667-AB08-9055B3069F95}" type="presOf" srcId="{C83AC506-6836-4DD0-8FAF-275F5938CC2C}" destId="{D712C3AE-E00F-4991-9208-8F1C93417ECB}" srcOrd="0" destOrd="0" presId="urn:microsoft.com/office/officeart/2009/3/layout/HorizontalOrganizationChart"/>
    <dgm:cxn modelId="{89CB47A8-D31D-4524-BF5D-EA76A924BF11}" srcId="{C83AC506-6836-4DD0-8FAF-275F5938CC2C}" destId="{91DB36B5-C7EA-48CE-8D1B-D9831901AD45}" srcOrd="1" destOrd="0" parTransId="{3AE0EA2D-60CD-4C62-81E4-41A2EC505061}" sibTransId="{785FDFE7-73E8-4541-889B-0FB89F4F7DE7}"/>
    <dgm:cxn modelId="{9A72B9AA-5DA6-41E3-9CC1-771637F7DF7E}" type="presOf" srcId="{5E1131CB-FCD7-4D17-A02A-0C626B369A54}" destId="{2D23EBD3-A6AF-46E6-A880-CFEF0C127EB8}" srcOrd="0" destOrd="0" presId="urn:microsoft.com/office/officeart/2009/3/layout/HorizontalOrganizationChart"/>
    <dgm:cxn modelId="{3A09EAB0-030A-46D6-8A48-8386599667A1}" type="presOf" srcId="{233AEDE7-BAC9-4199-AA24-8A9A0D44EE6E}" destId="{931F3731-8D9E-4BF0-B89F-D182BC88F286}" srcOrd="0" destOrd="0" presId="urn:microsoft.com/office/officeart/2009/3/layout/HorizontalOrganizationChart"/>
    <dgm:cxn modelId="{B9E5B4B5-E5C5-4E6E-910A-E0DE1AA4F49D}" type="presOf" srcId="{072BCBAD-958B-4D06-983B-B651AE395B09}" destId="{2BCCAAF1-5395-4D52-8470-2D13ADF2DCD0}" srcOrd="1" destOrd="0" presId="urn:microsoft.com/office/officeart/2009/3/layout/HorizontalOrganizationChart"/>
    <dgm:cxn modelId="{559F03B9-5F1F-4B86-B47C-B5CC869B0C14}" type="presOf" srcId="{F7439DE7-7649-4050-B218-49CE3355ED3F}" destId="{19210247-58AF-489E-A89A-7582E0BFDB93}" srcOrd="0" destOrd="0" presId="urn:microsoft.com/office/officeart/2009/3/layout/HorizontalOrganizationChart"/>
    <dgm:cxn modelId="{6C2B95BD-B486-498E-AD4B-BF8A0BA99809}" type="presOf" srcId="{E8C41B07-529F-4D41-970F-5D41BCC95FAF}" destId="{98547ECC-26D9-4EB2-8D06-919D0D41AA9F}" srcOrd="0" destOrd="0" presId="urn:microsoft.com/office/officeart/2009/3/layout/HorizontalOrganizationChart"/>
    <dgm:cxn modelId="{CDB027BF-7735-4AD3-9199-05FF898D4DAD}" srcId="{F496E34C-F838-4B64-BB2E-9CE975426BBF}" destId="{53475A9A-0F6E-48B7-99F1-F5D55CC6153C}" srcOrd="1" destOrd="0" parTransId="{3F80B21B-C58A-4684-B572-55451B536F68}" sibTransId="{66C317D6-BE72-45F1-8A21-84B38D901512}"/>
    <dgm:cxn modelId="{882F7CBF-DC99-453F-A186-8E0EADAFC912}" srcId="{C83AC506-6836-4DD0-8FAF-275F5938CC2C}" destId="{DABB291F-2B9A-41F6-8755-643ACDB76B1F}" srcOrd="3" destOrd="0" parTransId="{5E1131CB-FCD7-4D17-A02A-0C626B369A54}" sibTransId="{D30EAB38-B080-4BDC-BB02-3F9B800C16A0}"/>
    <dgm:cxn modelId="{9E2588C4-4330-4E6A-99E6-A2F449BA87A3}" srcId="{53475A9A-0F6E-48B7-99F1-F5D55CC6153C}" destId="{D82B8232-5EE1-4683-895D-67BD15E81739}" srcOrd="3" destOrd="0" parTransId="{CAA783A7-ABF8-40D9-8502-9F1279EA4F59}" sibTransId="{F7F0BD48-F468-4906-AAD2-7E38B322CC08}"/>
    <dgm:cxn modelId="{496E1EC5-D702-484B-9B9C-23B847102433}" srcId="{53475A9A-0F6E-48B7-99F1-F5D55CC6153C}" destId="{56E4736F-F9A6-4F77-89C8-61E2CEDB9481}" srcOrd="1" destOrd="0" parTransId="{2FEFA227-C5CD-48EC-89E6-BF928E3DD1DA}" sibTransId="{57B7F684-C41F-4F37-B43B-F13C3D1789FD}"/>
    <dgm:cxn modelId="{AE393BD1-4DEF-4114-91F3-43B6170F545C}" type="presOf" srcId="{A41F1791-0437-45F4-9AE8-337E94F41C68}" destId="{4CEFDF81-68B7-4230-834A-01539A26A0A4}" srcOrd="0" destOrd="0" presId="urn:microsoft.com/office/officeart/2009/3/layout/HorizontalOrganizationChart"/>
    <dgm:cxn modelId="{CCA18EE9-D472-4E94-BBC5-8DEB43816677}" srcId="{C83AC506-6836-4DD0-8FAF-275F5938CC2C}" destId="{594C9C52-9443-42F8-93BB-E827FAD4536B}" srcOrd="0" destOrd="0" parTransId="{A2B9212B-EB99-40EA-88A5-236625C9944A}" sibTransId="{BE64425E-2284-4361-B7AA-E8A6FA96BCE5}"/>
    <dgm:cxn modelId="{2BE8D9E9-92D6-47A8-97BC-C65B3E82C1D1}" type="presOf" srcId="{53475A9A-0F6E-48B7-99F1-F5D55CC6153C}" destId="{E0E2AE32-21A1-41BE-B49C-3B2853D0C38B}" srcOrd="0" destOrd="0" presId="urn:microsoft.com/office/officeart/2009/3/layout/HorizontalOrganizationChart"/>
    <dgm:cxn modelId="{3A4C09EB-2D76-4A4B-BA5A-1EF0F23244F3}" srcId="{0B178B85-9B3E-4617-A246-AF463D1DAC19}" destId="{F496E34C-F838-4B64-BB2E-9CE975426BBF}" srcOrd="0" destOrd="0" parTransId="{ADBB4457-A35E-4DD0-A79E-6019C713302B}" sibTransId="{5FF217A4-4FF3-46C9-B9A5-DA783DF1BC53}"/>
    <dgm:cxn modelId="{540CB2F0-63DB-44AD-9C52-2F71C899BC56}" type="presOf" srcId="{53475A9A-0F6E-48B7-99F1-F5D55CC6153C}" destId="{02086256-7552-4C95-B6B0-77A5DEB2F0A2}" srcOrd="1" destOrd="0" presId="urn:microsoft.com/office/officeart/2009/3/layout/HorizontalOrganizationChart"/>
    <dgm:cxn modelId="{3BCCB7F1-99BD-4EA6-A80E-E23EE051F66B}" type="presOf" srcId="{F496E34C-F838-4B64-BB2E-9CE975426BBF}" destId="{2E46D3BF-A96A-4D86-B6F6-2D9A8CBEC1CA}" srcOrd="0" destOrd="0" presId="urn:microsoft.com/office/officeart/2009/3/layout/HorizontalOrganizationChart"/>
    <dgm:cxn modelId="{C9303DF2-B7AB-4CFC-AB7F-38D9902125F7}" type="presOf" srcId="{1D9D0B77-8D29-4B58-BE0B-229BC0719495}" destId="{CFEBA87C-165B-4D70-A546-F8CEBF7A4425}" srcOrd="0" destOrd="0" presId="urn:microsoft.com/office/officeart/2009/3/layout/HorizontalOrganizationChart"/>
    <dgm:cxn modelId="{8B578DF2-A36D-4D96-A03B-8A54C5BDE9F5}" srcId="{F496E34C-F838-4B64-BB2E-9CE975426BBF}" destId="{C83AC506-6836-4DD0-8FAF-275F5938CC2C}" srcOrd="0" destOrd="0" parTransId="{A41F1791-0437-45F4-9AE8-337E94F41C68}" sibTransId="{84E748BE-A8CB-47F3-893C-B5B7A057945D}"/>
    <dgm:cxn modelId="{CBB954F7-DBFE-4AAA-9F46-F13CEC13C4D9}" type="presOf" srcId="{594C9C52-9443-42F8-93BB-E827FAD4536B}" destId="{708C3763-465A-4072-B43E-4B72462AB5DC}" srcOrd="0" destOrd="0" presId="urn:microsoft.com/office/officeart/2009/3/layout/HorizontalOrganizationChart"/>
    <dgm:cxn modelId="{69D22DFE-51ED-48F0-8416-A9F6E01B652F}" type="presOf" srcId="{A2B9212B-EB99-40EA-88A5-236625C9944A}" destId="{4463F71D-E46F-46F0-9088-942A0083781E}" srcOrd="0" destOrd="0" presId="urn:microsoft.com/office/officeart/2009/3/layout/HorizontalOrganizationChart"/>
    <dgm:cxn modelId="{D191F1FE-F77C-4D50-A72D-4E2BC589480F}" srcId="{C83AC506-6836-4DD0-8FAF-275F5938CC2C}" destId="{E8C41B07-529F-4D41-970F-5D41BCC95FAF}" srcOrd="4" destOrd="0" parTransId="{1CC5B263-D8CF-4C7C-A584-B1F3BBB3CBA4}" sibTransId="{0244CB13-9688-421B-A48A-EDB8A03F79CF}"/>
    <dgm:cxn modelId="{76D2BC92-0409-46A1-8FBA-2EAC1194EF90}" type="presParOf" srcId="{86F15584-2003-43DA-B8DC-61845DAF15AC}" destId="{6B434D9E-8ADC-4064-A93F-9E7A0D0F204A}" srcOrd="0" destOrd="0" presId="urn:microsoft.com/office/officeart/2009/3/layout/HorizontalOrganizationChart"/>
    <dgm:cxn modelId="{965A085E-B4CD-419A-BD1D-7BFE0F0B99FC}" type="presParOf" srcId="{6B434D9E-8ADC-4064-A93F-9E7A0D0F204A}" destId="{D8F43532-D059-4354-8BDC-4437A5CD7D5A}" srcOrd="0" destOrd="0" presId="urn:microsoft.com/office/officeart/2009/3/layout/HorizontalOrganizationChart"/>
    <dgm:cxn modelId="{AC022972-3622-4DF1-B4A4-C5DFD6747D48}" type="presParOf" srcId="{D8F43532-D059-4354-8BDC-4437A5CD7D5A}" destId="{2E46D3BF-A96A-4D86-B6F6-2D9A8CBEC1CA}" srcOrd="0" destOrd="0" presId="urn:microsoft.com/office/officeart/2009/3/layout/HorizontalOrganizationChart"/>
    <dgm:cxn modelId="{E8DE372E-33E3-436B-9B76-8DAFDAAB0866}" type="presParOf" srcId="{D8F43532-D059-4354-8BDC-4437A5CD7D5A}" destId="{E06DF4EF-CE13-487B-86F7-DF5D037269A3}" srcOrd="1" destOrd="0" presId="urn:microsoft.com/office/officeart/2009/3/layout/HorizontalOrganizationChart"/>
    <dgm:cxn modelId="{3084644D-7BE0-4B1A-800F-42791B0C0E8D}" type="presParOf" srcId="{6B434D9E-8ADC-4064-A93F-9E7A0D0F204A}" destId="{8AE7BD19-37B0-432A-8D27-003CB6049C4C}" srcOrd="1" destOrd="0" presId="urn:microsoft.com/office/officeart/2009/3/layout/HorizontalOrganizationChart"/>
    <dgm:cxn modelId="{052946A0-D160-4387-9E1E-773E8BF51917}" type="presParOf" srcId="{8AE7BD19-37B0-432A-8D27-003CB6049C4C}" destId="{4CEFDF81-68B7-4230-834A-01539A26A0A4}" srcOrd="0" destOrd="0" presId="urn:microsoft.com/office/officeart/2009/3/layout/HorizontalOrganizationChart"/>
    <dgm:cxn modelId="{60131D1D-986A-415C-BC35-48D74D8749FF}" type="presParOf" srcId="{8AE7BD19-37B0-432A-8D27-003CB6049C4C}" destId="{692A1432-60C6-4FCE-B117-99FC4070A28E}" srcOrd="1" destOrd="0" presId="urn:microsoft.com/office/officeart/2009/3/layout/HorizontalOrganizationChart"/>
    <dgm:cxn modelId="{7990B68B-7D90-4106-8523-63B004FB6F2F}" type="presParOf" srcId="{692A1432-60C6-4FCE-B117-99FC4070A28E}" destId="{2573E9FC-D151-4F22-9E32-0F864DC4D693}" srcOrd="0" destOrd="0" presId="urn:microsoft.com/office/officeart/2009/3/layout/HorizontalOrganizationChart"/>
    <dgm:cxn modelId="{AB4CE3E0-F54A-44E2-AB4F-C34114B668EF}" type="presParOf" srcId="{2573E9FC-D151-4F22-9E32-0F864DC4D693}" destId="{D712C3AE-E00F-4991-9208-8F1C93417ECB}" srcOrd="0" destOrd="0" presId="urn:microsoft.com/office/officeart/2009/3/layout/HorizontalOrganizationChart"/>
    <dgm:cxn modelId="{2AB9B7C7-63A0-4FC3-ADBD-69916697867E}" type="presParOf" srcId="{2573E9FC-D151-4F22-9E32-0F864DC4D693}" destId="{433E420F-C17E-494B-8B8B-7CA458C8095F}" srcOrd="1" destOrd="0" presId="urn:microsoft.com/office/officeart/2009/3/layout/HorizontalOrganizationChart"/>
    <dgm:cxn modelId="{4DAC5074-AE08-471A-9EA9-0E78BAC7D5B1}" type="presParOf" srcId="{692A1432-60C6-4FCE-B117-99FC4070A28E}" destId="{706DC6B8-9758-4EC8-B1F9-C6E1AFCAF223}" srcOrd="1" destOrd="0" presId="urn:microsoft.com/office/officeart/2009/3/layout/HorizontalOrganizationChart"/>
    <dgm:cxn modelId="{98D199FB-8399-4F63-8688-074D7D30724A}" type="presParOf" srcId="{706DC6B8-9758-4EC8-B1F9-C6E1AFCAF223}" destId="{4463F71D-E46F-46F0-9088-942A0083781E}" srcOrd="0" destOrd="0" presId="urn:microsoft.com/office/officeart/2009/3/layout/HorizontalOrganizationChart"/>
    <dgm:cxn modelId="{2C043D08-56A4-4CD3-9B1B-A37425342968}" type="presParOf" srcId="{706DC6B8-9758-4EC8-B1F9-C6E1AFCAF223}" destId="{45B889F8-EB75-4563-8056-58DADA2DC204}" srcOrd="1" destOrd="0" presId="urn:microsoft.com/office/officeart/2009/3/layout/HorizontalOrganizationChart"/>
    <dgm:cxn modelId="{E6AE7216-8A19-4717-B5F6-C22F83947029}" type="presParOf" srcId="{45B889F8-EB75-4563-8056-58DADA2DC204}" destId="{D167C91C-91D6-470B-99EF-1B2EF5E9C86F}" srcOrd="0" destOrd="0" presId="urn:microsoft.com/office/officeart/2009/3/layout/HorizontalOrganizationChart"/>
    <dgm:cxn modelId="{C2775BA4-5633-43AA-9A4A-C113B658CCDD}" type="presParOf" srcId="{D167C91C-91D6-470B-99EF-1B2EF5E9C86F}" destId="{708C3763-465A-4072-B43E-4B72462AB5DC}" srcOrd="0" destOrd="0" presId="urn:microsoft.com/office/officeart/2009/3/layout/HorizontalOrganizationChart"/>
    <dgm:cxn modelId="{2AEB4E7E-032D-47D0-8468-D3D4423357EC}" type="presParOf" srcId="{D167C91C-91D6-470B-99EF-1B2EF5E9C86F}" destId="{510861A9-0BA8-444D-AF56-A679B9A26648}" srcOrd="1" destOrd="0" presId="urn:microsoft.com/office/officeart/2009/3/layout/HorizontalOrganizationChart"/>
    <dgm:cxn modelId="{E0FBD8AC-7FA6-4697-9562-B34C213057B5}" type="presParOf" srcId="{45B889F8-EB75-4563-8056-58DADA2DC204}" destId="{AEE26F83-C1D7-4C55-AEF2-D64F73B5048C}" srcOrd="1" destOrd="0" presId="urn:microsoft.com/office/officeart/2009/3/layout/HorizontalOrganizationChart"/>
    <dgm:cxn modelId="{B9224156-2912-459A-ACFC-DDEA872B42F4}" type="presParOf" srcId="{45B889F8-EB75-4563-8056-58DADA2DC204}" destId="{2EEE9956-FCA1-4D17-81C9-37DDF77640AE}" srcOrd="2" destOrd="0" presId="urn:microsoft.com/office/officeart/2009/3/layout/HorizontalOrganizationChart"/>
    <dgm:cxn modelId="{C052E249-7867-4317-A4E8-A44C6A435B60}" type="presParOf" srcId="{706DC6B8-9758-4EC8-B1F9-C6E1AFCAF223}" destId="{5E82AB90-7F8C-473E-A25D-0D4C3FCD04C7}" srcOrd="2" destOrd="0" presId="urn:microsoft.com/office/officeart/2009/3/layout/HorizontalOrganizationChart"/>
    <dgm:cxn modelId="{A3796D30-A4B8-49C6-A29B-4E51334AE83E}" type="presParOf" srcId="{706DC6B8-9758-4EC8-B1F9-C6E1AFCAF223}" destId="{99A37A79-A1E7-47FD-97F1-8EE25CB36AAF}" srcOrd="3" destOrd="0" presId="urn:microsoft.com/office/officeart/2009/3/layout/HorizontalOrganizationChart"/>
    <dgm:cxn modelId="{A515CAB0-1548-449E-9A89-EB0935E71647}" type="presParOf" srcId="{99A37A79-A1E7-47FD-97F1-8EE25CB36AAF}" destId="{CA8C766B-C4E2-40C6-A5C5-C92F084E9327}" srcOrd="0" destOrd="0" presId="urn:microsoft.com/office/officeart/2009/3/layout/HorizontalOrganizationChart"/>
    <dgm:cxn modelId="{ABC900BE-46FB-43D1-9D1E-CC1EFE1B83E3}" type="presParOf" srcId="{CA8C766B-C4E2-40C6-A5C5-C92F084E9327}" destId="{AED5E490-79B2-4D03-8689-BCC9D52463CA}" srcOrd="0" destOrd="0" presId="urn:microsoft.com/office/officeart/2009/3/layout/HorizontalOrganizationChart"/>
    <dgm:cxn modelId="{4743D77B-065E-4CB9-ADC4-74F9D55C9D24}" type="presParOf" srcId="{CA8C766B-C4E2-40C6-A5C5-C92F084E9327}" destId="{13FFFDAD-1A39-4AC1-9305-953D4085C717}" srcOrd="1" destOrd="0" presId="urn:microsoft.com/office/officeart/2009/3/layout/HorizontalOrganizationChart"/>
    <dgm:cxn modelId="{6D4240B4-5CD7-4E91-917A-BF6F808E50C8}" type="presParOf" srcId="{99A37A79-A1E7-47FD-97F1-8EE25CB36AAF}" destId="{D3EFBE6D-E47D-4911-8019-82141F634A6D}" srcOrd="1" destOrd="0" presId="urn:microsoft.com/office/officeart/2009/3/layout/HorizontalOrganizationChart"/>
    <dgm:cxn modelId="{342056E2-38F6-489C-BC33-8957C253AD4B}" type="presParOf" srcId="{99A37A79-A1E7-47FD-97F1-8EE25CB36AAF}" destId="{9FE37324-3E6D-48E9-A636-6EF7B27499C4}" srcOrd="2" destOrd="0" presId="urn:microsoft.com/office/officeart/2009/3/layout/HorizontalOrganizationChart"/>
    <dgm:cxn modelId="{13A12D6E-3681-4E2D-A9AA-6B2D249B5483}" type="presParOf" srcId="{706DC6B8-9758-4EC8-B1F9-C6E1AFCAF223}" destId="{F9BC7790-5DE6-44EB-A6CC-D1DD149FD777}" srcOrd="4" destOrd="0" presId="urn:microsoft.com/office/officeart/2009/3/layout/HorizontalOrganizationChart"/>
    <dgm:cxn modelId="{6FF130C6-0859-4489-847C-07CA26BA97F9}" type="presParOf" srcId="{706DC6B8-9758-4EC8-B1F9-C6E1AFCAF223}" destId="{B1748DFA-E078-419A-B303-FC4B0D54D094}" srcOrd="5" destOrd="0" presId="urn:microsoft.com/office/officeart/2009/3/layout/HorizontalOrganizationChart"/>
    <dgm:cxn modelId="{07A5EFF0-1916-4732-B5FF-FEAB9C4FA97C}" type="presParOf" srcId="{B1748DFA-E078-419A-B303-FC4B0D54D094}" destId="{81C732E8-B66A-4F14-B9C4-EFF5610CD5BE}" srcOrd="0" destOrd="0" presId="urn:microsoft.com/office/officeart/2009/3/layout/HorizontalOrganizationChart"/>
    <dgm:cxn modelId="{5E7274F5-EE61-4DAC-AD0D-7ABFF88141BA}" type="presParOf" srcId="{81C732E8-B66A-4F14-B9C4-EFF5610CD5BE}" destId="{CFEBA87C-165B-4D70-A546-F8CEBF7A4425}" srcOrd="0" destOrd="0" presId="urn:microsoft.com/office/officeart/2009/3/layout/HorizontalOrganizationChart"/>
    <dgm:cxn modelId="{35273150-6E05-4733-A25E-A40B0873EE5C}" type="presParOf" srcId="{81C732E8-B66A-4F14-B9C4-EFF5610CD5BE}" destId="{59777AC1-F33E-4DA3-989E-59EAD75D0D62}" srcOrd="1" destOrd="0" presId="urn:microsoft.com/office/officeart/2009/3/layout/HorizontalOrganizationChart"/>
    <dgm:cxn modelId="{8597A27D-89E5-44CC-A48E-1169494B4F62}" type="presParOf" srcId="{B1748DFA-E078-419A-B303-FC4B0D54D094}" destId="{8CEE6FF2-1E38-4DB1-B4CE-B3E30A6F5921}" srcOrd="1" destOrd="0" presId="urn:microsoft.com/office/officeart/2009/3/layout/HorizontalOrganizationChart"/>
    <dgm:cxn modelId="{65092B67-C062-40D0-AC0B-DDBFDBC343CA}" type="presParOf" srcId="{B1748DFA-E078-419A-B303-FC4B0D54D094}" destId="{1E597316-43DE-4ABB-B087-275AD3BD01A8}" srcOrd="2" destOrd="0" presId="urn:microsoft.com/office/officeart/2009/3/layout/HorizontalOrganizationChart"/>
    <dgm:cxn modelId="{C1F7E1C1-1E07-4ADA-A106-94EB2086F2C3}" type="presParOf" srcId="{706DC6B8-9758-4EC8-B1F9-C6E1AFCAF223}" destId="{2D23EBD3-A6AF-46E6-A880-CFEF0C127EB8}" srcOrd="6" destOrd="0" presId="urn:microsoft.com/office/officeart/2009/3/layout/HorizontalOrganizationChart"/>
    <dgm:cxn modelId="{F75841B2-5372-4A80-90CA-D98C1E0906B1}" type="presParOf" srcId="{706DC6B8-9758-4EC8-B1F9-C6E1AFCAF223}" destId="{50EAC066-6C4C-43FE-8F5D-9099478C8661}" srcOrd="7" destOrd="0" presId="urn:microsoft.com/office/officeart/2009/3/layout/HorizontalOrganizationChart"/>
    <dgm:cxn modelId="{E0CE5D79-8999-4B4E-A9F9-A0BD73D04591}" type="presParOf" srcId="{50EAC066-6C4C-43FE-8F5D-9099478C8661}" destId="{76C82426-A042-4CAC-AF43-0578AAB459C6}" srcOrd="0" destOrd="0" presId="urn:microsoft.com/office/officeart/2009/3/layout/HorizontalOrganizationChart"/>
    <dgm:cxn modelId="{AE011ABE-C5F4-45F6-A3D8-F9222097C102}" type="presParOf" srcId="{76C82426-A042-4CAC-AF43-0578AAB459C6}" destId="{47712B9D-DF08-466F-A6D0-664E9B0B76D7}" srcOrd="0" destOrd="0" presId="urn:microsoft.com/office/officeart/2009/3/layout/HorizontalOrganizationChart"/>
    <dgm:cxn modelId="{90F8E305-C4A4-4861-963D-781B7E68936F}" type="presParOf" srcId="{76C82426-A042-4CAC-AF43-0578AAB459C6}" destId="{13E8B878-CD15-4B22-BBDC-247CA0D138F0}" srcOrd="1" destOrd="0" presId="urn:microsoft.com/office/officeart/2009/3/layout/HorizontalOrganizationChart"/>
    <dgm:cxn modelId="{33CAA731-AB96-40D9-9A0C-1543FBDEEE9A}" type="presParOf" srcId="{50EAC066-6C4C-43FE-8F5D-9099478C8661}" destId="{5BAD7F3D-3183-404E-BB16-8F625ADD83F0}" srcOrd="1" destOrd="0" presId="urn:microsoft.com/office/officeart/2009/3/layout/HorizontalOrganizationChart"/>
    <dgm:cxn modelId="{8757AEEF-C9BB-46BD-80ED-647B5152F148}" type="presParOf" srcId="{50EAC066-6C4C-43FE-8F5D-9099478C8661}" destId="{C9ED9DEC-EC17-4566-8E01-C09692BA3B56}" srcOrd="2" destOrd="0" presId="urn:microsoft.com/office/officeart/2009/3/layout/HorizontalOrganizationChart"/>
    <dgm:cxn modelId="{D3CBE803-384F-49B1-AFA0-1E8C347F1BBC}" type="presParOf" srcId="{706DC6B8-9758-4EC8-B1F9-C6E1AFCAF223}" destId="{74BD42F4-9003-419D-B3CD-A6656B68F4AF}" srcOrd="8" destOrd="0" presId="urn:microsoft.com/office/officeart/2009/3/layout/HorizontalOrganizationChart"/>
    <dgm:cxn modelId="{A3D6D61D-7769-4040-93EE-9EE14DD4B6A0}" type="presParOf" srcId="{706DC6B8-9758-4EC8-B1F9-C6E1AFCAF223}" destId="{6209DA4E-E479-4FAB-9AFD-7237CE20D43B}" srcOrd="9" destOrd="0" presId="urn:microsoft.com/office/officeart/2009/3/layout/HorizontalOrganizationChart"/>
    <dgm:cxn modelId="{0634A9D3-FF5A-41BC-A5AA-8C4129FA9ACB}" type="presParOf" srcId="{6209DA4E-E479-4FAB-9AFD-7237CE20D43B}" destId="{DA220105-4851-4D9B-BF8E-D3714264B719}" srcOrd="0" destOrd="0" presId="urn:microsoft.com/office/officeart/2009/3/layout/HorizontalOrganizationChart"/>
    <dgm:cxn modelId="{E6DE4629-F687-4E24-9F91-7231AA8E23AC}" type="presParOf" srcId="{DA220105-4851-4D9B-BF8E-D3714264B719}" destId="{98547ECC-26D9-4EB2-8D06-919D0D41AA9F}" srcOrd="0" destOrd="0" presId="urn:microsoft.com/office/officeart/2009/3/layout/HorizontalOrganizationChart"/>
    <dgm:cxn modelId="{EFE439CC-5BB7-41D3-9003-18F83E30877A}" type="presParOf" srcId="{DA220105-4851-4D9B-BF8E-D3714264B719}" destId="{AB6465C4-F09C-4281-8190-E770E453E4DD}" srcOrd="1" destOrd="0" presId="urn:microsoft.com/office/officeart/2009/3/layout/HorizontalOrganizationChart"/>
    <dgm:cxn modelId="{582F6CC1-5299-4309-AB05-B8A05333A04B}" type="presParOf" srcId="{6209DA4E-E479-4FAB-9AFD-7237CE20D43B}" destId="{EFAA856E-6FD2-40C5-BEE2-688653085D37}" srcOrd="1" destOrd="0" presId="urn:microsoft.com/office/officeart/2009/3/layout/HorizontalOrganizationChart"/>
    <dgm:cxn modelId="{620B2B5B-4DDE-4579-8C97-7CA1EB7BDE33}" type="presParOf" srcId="{6209DA4E-E479-4FAB-9AFD-7237CE20D43B}" destId="{184883B3-BD87-4606-B1FD-FC7765C33D11}" srcOrd="2" destOrd="0" presId="urn:microsoft.com/office/officeart/2009/3/layout/HorizontalOrganizationChart"/>
    <dgm:cxn modelId="{C97D9B2A-7FD0-463A-AD83-969E85F80A1D}" type="presParOf" srcId="{692A1432-60C6-4FCE-B117-99FC4070A28E}" destId="{F1124579-45C7-4992-8652-68253A0ADC05}" srcOrd="2" destOrd="0" presId="urn:microsoft.com/office/officeart/2009/3/layout/HorizontalOrganizationChart"/>
    <dgm:cxn modelId="{11F549A4-599F-41D4-A336-CC04A9D7F051}" type="presParOf" srcId="{8AE7BD19-37B0-432A-8D27-003CB6049C4C}" destId="{EFC04301-9585-419B-BFDF-DBA32308358E}" srcOrd="2" destOrd="0" presId="urn:microsoft.com/office/officeart/2009/3/layout/HorizontalOrganizationChart"/>
    <dgm:cxn modelId="{338433E8-CE7A-493F-8E3B-6F11B3C29254}" type="presParOf" srcId="{8AE7BD19-37B0-432A-8D27-003CB6049C4C}" destId="{E257C755-7234-49EC-B917-4D3CBB12A33B}" srcOrd="3" destOrd="0" presId="urn:microsoft.com/office/officeart/2009/3/layout/HorizontalOrganizationChart"/>
    <dgm:cxn modelId="{AD035D51-A96D-4B6C-82DE-47A0003BB2C1}" type="presParOf" srcId="{E257C755-7234-49EC-B917-4D3CBB12A33B}" destId="{F152E095-7F66-4C4F-B756-045952A1CDA1}" srcOrd="0" destOrd="0" presId="urn:microsoft.com/office/officeart/2009/3/layout/HorizontalOrganizationChart"/>
    <dgm:cxn modelId="{E1C320DE-E2B9-4119-A4CA-B2ECEAF6F145}" type="presParOf" srcId="{F152E095-7F66-4C4F-B756-045952A1CDA1}" destId="{E0E2AE32-21A1-41BE-B49C-3B2853D0C38B}" srcOrd="0" destOrd="0" presId="urn:microsoft.com/office/officeart/2009/3/layout/HorizontalOrganizationChart"/>
    <dgm:cxn modelId="{7E2CEFAD-CF0E-4812-9549-C510FBDA7C51}" type="presParOf" srcId="{F152E095-7F66-4C4F-B756-045952A1CDA1}" destId="{02086256-7552-4C95-B6B0-77A5DEB2F0A2}" srcOrd="1" destOrd="0" presId="urn:microsoft.com/office/officeart/2009/3/layout/HorizontalOrganizationChart"/>
    <dgm:cxn modelId="{A284F77F-D500-405A-B61D-FDCF0B9ED870}" type="presParOf" srcId="{E257C755-7234-49EC-B917-4D3CBB12A33B}" destId="{0DB19166-9CE6-41DB-9CC8-BD15A25BA670}" srcOrd="1" destOrd="0" presId="urn:microsoft.com/office/officeart/2009/3/layout/HorizontalOrganizationChart"/>
    <dgm:cxn modelId="{2D96BDB2-720F-4C90-AC2D-7A4CAE9643A7}" type="presParOf" srcId="{0DB19166-9CE6-41DB-9CC8-BD15A25BA670}" destId="{141BD960-A2D8-4824-BEA2-ABB02A491671}" srcOrd="0" destOrd="0" presId="urn:microsoft.com/office/officeart/2009/3/layout/HorizontalOrganizationChart"/>
    <dgm:cxn modelId="{D31D18D1-1BD5-4C7B-BEEA-A5AB336807CE}" type="presParOf" srcId="{0DB19166-9CE6-41DB-9CC8-BD15A25BA670}" destId="{12544618-F5B0-4B63-BFE7-6479BB29AA22}" srcOrd="1" destOrd="0" presId="urn:microsoft.com/office/officeart/2009/3/layout/HorizontalOrganizationChart"/>
    <dgm:cxn modelId="{FCAAF2B1-F38C-48D0-A59F-E942970E5B97}" type="presParOf" srcId="{12544618-F5B0-4B63-BFE7-6479BB29AA22}" destId="{BED0A5C3-C9A7-4469-A6CC-044CB2192B18}" srcOrd="0" destOrd="0" presId="urn:microsoft.com/office/officeart/2009/3/layout/HorizontalOrganizationChart"/>
    <dgm:cxn modelId="{0A12CECB-5BB7-4243-B2A1-D62E2B901157}" type="presParOf" srcId="{BED0A5C3-C9A7-4469-A6CC-044CB2192B18}" destId="{932CDB6D-A067-44FC-976B-C2363A584276}" srcOrd="0" destOrd="0" presId="urn:microsoft.com/office/officeart/2009/3/layout/HorizontalOrganizationChart"/>
    <dgm:cxn modelId="{0E35BC88-BCC2-44E1-ADC3-1E6254BED940}" type="presParOf" srcId="{BED0A5C3-C9A7-4469-A6CC-044CB2192B18}" destId="{2BCCAAF1-5395-4D52-8470-2D13ADF2DCD0}" srcOrd="1" destOrd="0" presId="urn:microsoft.com/office/officeart/2009/3/layout/HorizontalOrganizationChart"/>
    <dgm:cxn modelId="{E7F7B262-797F-432F-A358-B9A2A5ABBDB6}" type="presParOf" srcId="{12544618-F5B0-4B63-BFE7-6479BB29AA22}" destId="{D378EEFF-A507-4F4D-B1B1-EA8B682BCCCC}" srcOrd="1" destOrd="0" presId="urn:microsoft.com/office/officeart/2009/3/layout/HorizontalOrganizationChart"/>
    <dgm:cxn modelId="{68C7C3F4-75B0-458D-9957-9C7520FE5F41}" type="presParOf" srcId="{12544618-F5B0-4B63-BFE7-6479BB29AA22}" destId="{416C4321-80BC-4603-9D6E-4B06B7A6BABD}" srcOrd="2" destOrd="0" presId="urn:microsoft.com/office/officeart/2009/3/layout/HorizontalOrganizationChart"/>
    <dgm:cxn modelId="{18EDA50C-5901-45B6-9E82-50282B737295}" type="presParOf" srcId="{0DB19166-9CE6-41DB-9CC8-BD15A25BA670}" destId="{919DB9AB-0BE2-4E39-A858-80A5BCB4FCB5}" srcOrd="2" destOrd="0" presId="urn:microsoft.com/office/officeart/2009/3/layout/HorizontalOrganizationChart"/>
    <dgm:cxn modelId="{5A89B0AB-0977-4187-9254-A6A60BD1FA98}" type="presParOf" srcId="{0DB19166-9CE6-41DB-9CC8-BD15A25BA670}" destId="{59E1168C-28A1-4CA3-8361-80F96FD98170}" srcOrd="3" destOrd="0" presId="urn:microsoft.com/office/officeart/2009/3/layout/HorizontalOrganizationChart"/>
    <dgm:cxn modelId="{5342011E-465E-4044-AF32-B285509B1CDD}" type="presParOf" srcId="{59E1168C-28A1-4CA3-8361-80F96FD98170}" destId="{CD72BF8A-5340-49B0-98AF-B63CE462E3EF}" srcOrd="0" destOrd="0" presId="urn:microsoft.com/office/officeart/2009/3/layout/HorizontalOrganizationChart"/>
    <dgm:cxn modelId="{4EA90615-CCC0-4927-B73F-46132508A552}" type="presParOf" srcId="{CD72BF8A-5340-49B0-98AF-B63CE462E3EF}" destId="{9A99F4F7-15CB-429A-AC78-D19CD2A79376}" srcOrd="0" destOrd="0" presId="urn:microsoft.com/office/officeart/2009/3/layout/HorizontalOrganizationChart"/>
    <dgm:cxn modelId="{260FDA7E-EE68-4922-A8FF-2B691A664AE9}" type="presParOf" srcId="{CD72BF8A-5340-49B0-98AF-B63CE462E3EF}" destId="{712AD3CE-A213-475F-AA9A-1A36DF7DBAE8}" srcOrd="1" destOrd="0" presId="urn:microsoft.com/office/officeart/2009/3/layout/HorizontalOrganizationChart"/>
    <dgm:cxn modelId="{CCCA52C8-5251-4719-8586-1CB46BC6E1CB}" type="presParOf" srcId="{59E1168C-28A1-4CA3-8361-80F96FD98170}" destId="{2FBBB50F-2A92-47B1-80E8-366C90A0211E}" srcOrd="1" destOrd="0" presId="urn:microsoft.com/office/officeart/2009/3/layout/HorizontalOrganizationChart"/>
    <dgm:cxn modelId="{626074FC-AA97-46F2-8032-C02DFB8B79EF}" type="presParOf" srcId="{59E1168C-28A1-4CA3-8361-80F96FD98170}" destId="{CDE94799-2267-4518-B20B-1D2EE9938DC9}" srcOrd="2" destOrd="0" presId="urn:microsoft.com/office/officeart/2009/3/layout/HorizontalOrganizationChart"/>
    <dgm:cxn modelId="{0CB67005-5436-42E1-A587-B13E7B952536}" type="presParOf" srcId="{0DB19166-9CE6-41DB-9CC8-BD15A25BA670}" destId="{931F3731-8D9E-4BF0-B89F-D182BC88F286}" srcOrd="4" destOrd="0" presId="urn:microsoft.com/office/officeart/2009/3/layout/HorizontalOrganizationChart"/>
    <dgm:cxn modelId="{74728427-8948-4366-B9EF-2DA50AF77876}" type="presParOf" srcId="{0DB19166-9CE6-41DB-9CC8-BD15A25BA670}" destId="{93FE426A-5082-430E-80DC-AD0E42A06C51}" srcOrd="5" destOrd="0" presId="urn:microsoft.com/office/officeart/2009/3/layout/HorizontalOrganizationChart"/>
    <dgm:cxn modelId="{FA5AF54C-DF03-478C-B12E-0C28F1AD6D1B}" type="presParOf" srcId="{93FE426A-5082-430E-80DC-AD0E42A06C51}" destId="{C77AFBEB-8DDE-41ED-975F-C8670FA4DA85}" srcOrd="0" destOrd="0" presId="urn:microsoft.com/office/officeart/2009/3/layout/HorizontalOrganizationChart"/>
    <dgm:cxn modelId="{36AF155A-A55B-47E3-8E7D-C20D494AE0F0}" type="presParOf" srcId="{C77AFBEB-8DDE-41ED-975F-C8670FA4DA85}" destId="{19210247-58AF-489E-A89A-7582E0BFDB93}" srcOrd="0" destOrd="0" presId="urn:microsoft.com/office/officeart/2009/3/layout/HorizontalOrganizationChart"/>
    <dgm:cxn modelId="{01A95CBE-02D7-484A-8912-11D5E17BAA0E}" type="presParOf" srcId="{C77AFBEB-8DDE-41ED-975F-C8670FA4DA85}" destId="{5F1BB6BD-AAAE-4CE0-B338-275324579B43}" srcOrd="1" destOrd="0" presId="urn:microsoft.com/office/officeart/2009/3/layout/HorizontalOrganizationChart"/>
    <dgm:cxn modelId="{22D05E98-7D12-42AA-A677-9D4041700146}" type="presParOf" srcId="{93FE426A-5082-430E-80DC-AD0E42A06C51}" destId="{2F1C8979-1D9C-4700-BA5C-6FED7AC1C760}" srcOrd="1" destOrd="0" presId="urn:microsoft.com/office/officeart/2009/3/layout/HorizontalOrganizationChart"/>
    <dgm:cxn modelId="{A6132E21-B924-4906-A39A-5CA7E326C341}" type="presParOf" srcId="{93FE426A-5082-430E-80DC-AD0E42A06C51}" destId="{BAA1B7C0-7887-4D92-92EE-3B59F72D069B}" srcOrd="2" destOrd="0" presId="urn:microsoft.com/office/officeart/2009/3/layout/HorizontalOrganizationChart"/>
    <dgm:cxn modelId="{4B3983CD-415A-4364-A547-E9D430597DC5}" type="presParOf" srcId="{0DB19166-9CE6-41DB-9CC8-BD15A25BA670}" destId="{1378BD55-69C8-4A88-9400-26AE5FC7FA50}" srcOrd="6" destOrd="0" presId="urn:microsoft.com/office/officeart/2009/3/layout/HorizontalOrganizationChart"/>
    <dgm:cxn modelId="{4B3BE607-4620-4B45-9B6A-0A88CEB52425}" type="presParOf" srcId="{0DB19166-9CE6-41DB-9CC8-BD15A25BA670}" destId="{D91B95DB-F068-461F-84F8-3E29EAB4CF7F}" srcOrd="7" destOrd="0" presId="urn:microsoft.com/office/officeart/2009/3/layout/HorizontalOrganizationChart"/>
    <dgm:cxn modelId="{54538532-6C11-464F-A378-7DBE57CF810C}" type="presParOf" srcId="{D91B95DB-F068-461F-84F8-3E29EAB4CF7F}" destId="{055B7B4C-0BB1-4420-A071-8025C91D8C3C}" srcOrd="0" destOrd="0" presId="urn:microsoft.com/office/officeart/2009/3/layout/HorizontalOrganizationChart"/>
    <dgm:cxn modelId="{82592AFF-DCAD-4323-8B0A-EEC0F413FEF2}" type="presParOf" srcId="{055B7B4C-0BB1-4420-A071-8025C91D8C3C}" destId="{DDBDC6BD-9A6D-4153-91B6-678FFD06709B}" srcOrd="0" destOrd="0" presId="urn:microsoft.com/office/officeart/2009/3/layout/HorizontalOrganizationChart"/>
    <dgm:cxn modelId="{624D5155-4B72-4B5E-9558-B775761DCE4E}" type="presParOf" srcId="{055B7B4C-0BB1-4420-A071-8025C91D8C3C}" destId="{2662D907-C5B5-4385-9A85-640CD19472CC}" srcOrd="1" destOrd="0" presId="urn:microsoft.com/office/officeart/2009/3/layout/HorizontalOrganizationChart"/>
    <dgm:cxn modelId="{CE8522CA-E0FD-4FB7-8395-E7A7AB362C55}" type="presParOf" srcId="{D91B95DB-F068-461F-84F8-3E29EAB4CF7F}" destId="{D8185450-7C24-4885-B3DE-C6971B32A2E1}" srcOrd="1" destOrd="0" presId="urn:microsoft.com/office/officeart/2009/3/layout/HorizontalOrganizationChart"/>
    <dgm:cxn modelId="{C8F38655-7097-4CB1-A91C-98A7559329B8}" type="presParOf" srcId="{D91B95DB-F068-461F-84F8-3E29EAB4CF7F}" destId="{7E5DEC8D-B035-4413-9C02-47841F7774EF}" srcOrd="2" destOrd="0" presId="urn:microsoft.com/office/officeart/2009/3/layout/HorizontalOrganizationChart"/>
    <dgm:cxn modelId="{9FFB8E1A-FD8B-47CC-83DF-AA099C8A7D7E}" type="presParOf" srcId="{E257C755-7234-49EC-B917-4D3CBB12A33B}" destId="{E9DC20A7-1EA5-4EBB-B86F-5AF15F31E167}" srcOrd="2" destOrd="0" presId="urn:microsoft.com/office/officeart/2009/3/layout/HorizontalOrganizationChart"/>
    <dgm:cxn modelId="{C295401E-D40C-4CB8-B50C-FDDEA75F6263}" type="presParOf" srcId="{6B434D9E-8ADC-4064-A93F-9E7A0D0F204A}" destId="{9B51CDBD-1A6E-4323-90E5-01BAEE8A60FE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9ED20C-B86B-4EE8-895E-9CA1A2CC9E66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5B855604-2DD7-4C65-9DC1-411C5F539615}">
      <dgm:prSet phldrT="[Texto]"/>
      <dgm:spPr/>
      <dgm:t>
        <a:bodyPr/>
        <a:lstStyle/>
        <a:p>
          <a:r>
            <a:rPr lang="es-MX" dirty="0">
              <a:latin typeface="Albertus MT Lt" pitchFamily="2" charset="0"/>
            </a:rPr>
            <a:t>Hábitos efectivos</a:t>
          </a:r>
        </a:p>
      </dgm:t>
    </dgm:pt>
    <dgm:pt modelId="{F8E0C761-4B01-46EA-B687-C262AA454C3E}" type="parTrans" cxnId="{6B19217C-E490-4D11-ADE1-8A697219263C}">
      <dgm:prSet/>
      <dgm:spPr/>
      <dgm:t>
        <a:bodyPr/>
        <a:lstStyle/>
        <a:p>
          <a:endParaRPr lang="es-MX"/>
        </a:p>
      </dgm:t>
    </dgm:pt>
    <dgm:pt modelId="{146CC9F2-1626-4EE4-8D9C-D6538AC65F23}" type="sibTrans" cxnId="{6B19217C-E490-4D11-ADE1-8A697219263C}">
      <dgm:prSet/>
      <dgm:spPr/>
      <dgm:t>
        <a:bodyPr/>
        <a:lstStyle/>
        <a:p>
          <a:endParaRPr lang="es-MX"/>
        </a:p>
      </dgm:t>
    </dgm:pt>
    <dgm:pt modelId="{1CACE7F4-30FD-4DF4-803F-24B2B0FA953D}">
      <dgm:prSet phldrT="[Texto]"/>
      <dgm:spPr/>
      <dgm:t>
        <a:bodyPr/>
        <a:lstStyle/>
        <a:p>
          <a:r>
            <a:rPr lang="es-MX" dirty="0">
              <a:latin typeface="Albertus MT Lt" pitchFamily="2" charset="0"/>
            </a:rPr>
            <a:t>Malos hábitos </a:t>
          </a:r>
        </a:p>
      </dgm:t>
    </dgm:pt>
    <dgm:pt modelId="{7A5E6FDA-4E35-4D93-8073-766B2D145DDD}" type="parTrans" cxnId="{4F9199C4-B812-402A-9A57-32B9F2C3D50E}">
      <dgm:prSet/>
      <dgm:spPr/>
      <dgm:t>
        <a:bodyPr/>
        <a:lstStyle/>
        <a:p>
          <a:endParaRPr lang="es-MX"/>
        </a:p>
      </dgm:t>
    </dgm:pt>
    <dgm:pt modelId="{2322465B-FFFF-4405-8920-4F2F0DC2CFE5}" type="sibTrans" cxnId="{4F9199C4-B812-402A-9A57-32B9F2C3D50E}">
      <dgm:prSet/>
      <dgm:spPr/>
      <dgm:t>
        <a:bodyPr/>
        <a:lstStyle/>
        <a:p>
          <a:endParaRPr lang="es-MX"/>
        </a:p>
      </dgm:t>
    </dgm:pt>
    <dgm:pt modelId="{23F45FE2-CDD7-4D4F-922D-B7F1738C703F}">
      <dgm:prSet phldrT="[Texto]"/>
      <dgm:spPr/>
      <dgm:t>
        <a:bodyPr/>
        <a:lstStyle/>
        <a:p>
          <a:pPr algn="ctr"/>
          <a:r>
            <a:rPr lang="es-MX" dirty="0">
              <a:latin typeface="Albertus MT Lt" pitchFamily="2" charset="0"/>
            </a:rPr>
            <a:t>Nuevos</a:t>
          </a:r>
          <a:r>
            <a:rPr lang="es-MX" dirty="0"/>
            <a:t> </a:t>
          </a:r>
          <a:r>
            <a:rPr lang="es-MX" dirty="0">
              <a:latin typeface="Albertus MT Lt" pitchFamily="2" charset="0"/>
            </a:rPr>
            <a:t>hábitos</a:t>
          </a:r>
        </a:p>
      </dgm:t>
    </dgm:pt>
    <dgm:pt modelId="{DA51A208-B722-43FD-B739-13F474FCA2AC}" type="parTrans" cxnId="{5D8BC56B-5078-4F31-80E2-8150A23D3591}">
      <dgm:prSet/>
      <dgm:spPr/>
      <dgm:t>
        <a:bodyPr/>
        <a:lstStyle/>
        <a:p>
          <a:endParaRPr lang="es-MX"/>
        </a:p>
      </dgm:t>
    </dgm:pt>
    <dgm:pt modelId="{6D715F3C-E422-4C64-8878-667576AF25E4}" type="sibTrans" cxnId="{5D8BC56B-5078-4F31-80E2-8150A23D3591}">
      <dgm:prSet/>
      <dgm:spPr/>
      <dgm:t>
        <a:bodyPr/>
        <a:lstStyle/>
        <a:p>
          <a:endParaRPr lang="es-MX"/>
        </a:p>
      </dgm:t>
    </dgm:pt>
    <dgm:pt modelId="{64AB58C3-3C21-4151-A9CE-5A6001E86C38}" type="pres">
      <dgm:prSet presAssocID="{6C9ED20C-B86B-4EE8-895E-9CA1A2CC9E66}" presName="compositeShape" presStyleCnt="0">
        <dgm:presLayoutVars>
          <dgm:chMax val="7"/>
          <dgm:dir/>
          <dgm:resizeHandles val="exact"/>
        </dgm:presLayoutVars>
      </dgm:prSet>
      <dgm:spPr/>
    </dgm:pt>
    <dgm:pt modelId="{A05BCA2C-E88A-47FA-98AB-BF05D7B73AD3}" type="pres">
      <dgm:prSet presAssocID="{5B855604-2DD7-4C65-9DC1-411C5F539615}" presName="circ1" presStyleLbl="vennNode1" presStyleIdx="0" presStyleCnt="3"/>
      <dgm:spPr/>
    </dgm:pt>
    <dgm:pt modelId="{E0105F2A-A523-43B4-B653-C1E2C4AB4B09}" type="pres">
      <dgm:prSet presAssocID="{5B855604-2DD7-4C65-9DC1-411C5F53961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655ECFD-E426-4FCB-8326-E9F8ABB4BA9A}" type="pres">
      <dgm:prSet presAssocID="{1CACE7F4-30FD-4DF4-803F-24B2B0FA953D}" presName="circ2" presStyleLbl="vennNode1" presStyleIdx="1" presStyleCnt="3"/>
      <dgm:spPr/>
    </dgm:pt>
    <dgm:pt modelId="{B4926DC8-A2C7-4BC1-BF4F-493ECBC1248A}" type="pres">
      <dgm:prSet presAssocID="{1CACE7F4-30FD-4DF4-803F-24B2B0FA953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21595DD-CC7A-4139-9627-1E89BAA4D2F6}" type="pres">
      <dgm:prSet presAssocID="{23F45FE2-CDD7-4D4F-922D-B7F1738C703F}" presName="circ3" presStyleLbl="vennNode1" presStyleIdx="2" presStyleCnt="3"/>
      <dgm:spPr/>
    </dgm:pt>
    <dgm:pt modelId="{24D8E27C-C201-405C-A4B4-0FEC8EBE34F1}" type="pres">
      <dgm:prSet presAssocID="{23F45FE2-CDD7-4D4F-922D-B7F1738C703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3AFE611-01F2-4629-80D7-E252838B6650}" type="presOf" srcId="{1CACE7F4-30FD-4DF4-803F-24B2B0FA953D}" destId="{B4926DC8-A2C7-4BC1-BF4F-493ECBC1248A}" srcOrd="1" destOrd="0" presId="urn:microsoft.com/office/officeart/2005/8/layout/venn1"/>
    <dgm:cxn modelId="{C070F020-E51E-495E-BB2B-BCB4A6B24510}" type="presOf" srcId="{23F45FE2-CDD7-4D4F-922D-B7F1738C703F}" destId="{D21595DD-CC7A-4139-9627-1E89BAA4D2F6}" srcOrd="0" destOrd="0" presId="urn:microsoft.com/office/officeart/2005/8/layout/venn1"/>
    <dgm:cxn modelId="{E5654869-B9A9-47AA-9C86-8CC5FCE1859F}" type="presOf" srcId="{23F45FE2-CDD7-4D4F-922D-B7F1738C703F}" destId="{24D8E27C-C201-405C-A4B4-0FEC8EBE34F1}" srcOrd="1" destOrd="0" presId="urn:microsoft.com/office/officeart/2005/8/layout/venn1"/>
    <dgm:cxn modelId="{5D8BC56B-5078-4F31-80E2-8150A23D3591}" srcId="{6C9ED20C-B86B-4EE8-895E-9CA1A2CC9E66}" destId="{23F45FE2-CDD7-4D4F-922D-B7F1738C703F}" srcOrd="2" destOrd="0" parTransId="{DA51A208-B722-43FD-B739-13F474FCA2AC}" sibTransId="{6D715F3C-E422-4C64-8878-667576AF25E4}"/>
    <dgm:cxn modelId="{6B19217C-E490-4D11-ADE1-8A697219263C}" srcId="{6C9ED20C-B86B-4EE8-895E-9CA1A2CC9E66}" destId="{5B855604-2DD7-4C65-9DC1-411C5F539615}" srcOrd="0" destOrd="0" parTransId="{F8E0C761-4B01-46EA-B687-C262AA454C3E}" sibTransId="{146CC9F2-1626-4EE4-8D9C-D6538AC65F23}"/>
    <dgm:cxn modelId="{710FE3AC-883F-45C8-BF65-C58F982586ED}" type="presOf" srcId="{1CACE7F4-30FD-4DF4-803F-24B2B0FA953D}" destId="{E655ECFD-E426-4FCB-8326-E9F8ABB4BA9A}" srcOrd="0" destOrd="0" presId="urn:microsoft.com/office/officeart/2005/8/layout/venn1"/>
    <dgm:cxn modelId="{4F9199C4-B812-402A-9A57-32B9F2C3D50E}" srcId="{6C9ED20C-B86B-4EE8-895E-9CA1A2CC9E66}" destId="{1CACE7F4-30FD-4DF4-803F-24B2B0FA953D}" srcOrd="1" destOrd="0" parTransId="{7A5E6FDA-4E35-4D93-8073-766B2D145DDD}" sibTransId="{2322465B-FFFF-4405-8920-4F2F0DC2CFE5}"/>
    <dgm:cxn modelId="{3E7D3CCA-E050-43B4-8A49-B70B6FAE6BCC}" type="presOf" srcId="{5B855604-2DD7-4C65-9DC1-411C5F539615}" destId="{E0105F2A-A523-43B4-B653-C1E2C4AB4B09}" srcOrd="1" destOrd="0" presId="urn:microsoft.com/office/officeart/2005/8/layout/venn1"/>
    <dgm:cxn modelId="{96CECCCA-6992-47DE-A208-C0740825A39F}" type="presOf" srcId="{6C9ED20C-B86B-4EE8-895E-9CA1A2CC9E66}" destId="{64AB58C3-3C21-4151-A9CE-5A6001E86C38}" srcOrd="0" destOrd="0" presId="urn:microsoft.com/office/officeart/2005/8/layout/venn1"/>
    <dgm:cxn modelId="{41C1C9E9-5B66-4F7C-8690-042A77DD5A24}" type="presOf" srcId="{5B855604-2DD7-4C65-9DC1-411C5F539615}" destId="{A05BCA2C-E88A-47FA-98AB-BF05D7B73AD3}" srcOrd="0" destOrd="0" presId="urn:microsoft.com/office/officeart/2005/8/layout/venn1"/>
    <dgm:cxn modelId="{E995D5C1-4D0D-4795-9B75-CD39BE4E68D8}" type="presParOf" srcId="{64AB58C3-3C21-4151-A9CE-5A6001E86C38}" destId="{A05BCA2C-E88A-47FA-98AB-BF05D7B73AD3}" srcOrd="0" destOrd="0" presId="urn:microsoft.com/office/officeart/2005/8/layout/venn1"/>
    <dgm:cxn modelId="{ADC84101-1DC8-4D30-9215-F8E3166ADC06}" type="presParOf" srcId="{64AB58C3-3C21-4151-A9CE-5A6001E86C38}" destId="{E0105F2A-A523-43B4-B653-C1E2C4AB4B09}" srcOrd="1" destOrd="0" presId="urn:microsoft.com/office/officeart/2005/8/layout/venn1"/>
    <dgm:cxn modelId="{9815CD22-026E-4339-9264-6F423118438A}" type="presParOf" srcId="{64AB58C3-3C21-4151-A9CE-5A6001E86C38}" destId="{E655ECFD-E426-4FCB-8326-E9F8ABB4BA9A}" srcOrd="2" destOrd="0" presId="urn:microsoft.com/office/officeart/2005/8/layout/venn1"/>
    <dgm:cxn modelId="{242EC0D2-2BEC-4E62-99D4-8884F36A133C}" type="presParOf" srcId="{64AB58C3-3C21-4151-A9CE-5A6001E86C38}" destId="{B4926DC8-A2C7-4BC1-BF4F-493ECBC1248A}" srcOrd="3" destOrd="0" presId="urn:microsoft.com/office/officeart/2005/8/layout/venn1"/>
    <dgm:cxn modelId="{7FB9C490-D545-45AD-B9F4-1A72C1A6130C}" type="presParOf" srcId="{64AB58C3-3C21-4151-A9CE-5A6001E86C38}" destId="{D21595DD-CC7A-4139-9627-1E89BAA4D2F6}" srcOrd="4" destOrd="0" presId="urn:microsoft.com/office/officeart/2005/8/layout/venn1"/>
    <dgm:cxn modelId="{ECE346AB-3063-4B25-806F-CE3D2B75966D}" type="presParOf" srcId="{64AB58C3-3C21-4151-A9CE-5A6001E86C38}" destId="{24D8E27C-C201-405C-A4B4-0FEC8EBE34F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8BD55-69C8-4A88-9400-26AE5FC7FA50}">
      <dsp:nvSpPr>
        <dsp:cNvPr id="0" name=""/>
        <dsp:cNvSpPr/>
      </dsp:nvSpPr>
      <dsp:spPr>
        <a:xfrm>
          <a:off x="5183801" y="4860467"/>
          <a:ext cx="329527" cy="10627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4763" y="0"/>
              </a:lnTo>
              <a:lnTo>
                <a:pt x="164763" y="1062725"/>
              </a:lnTo>
              <a:lnTo>
                <a:pt x="329527" y="1062725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1F3731-8D9E-4BF0-B89F-D182BC88F286}">
      <dsp:nvSpPr>
        <dsp:cNvPr id="0" name=""/>
        <dsp:cNvSpPr/>
      </dsp:nvSpPr>
      <dsp:spPr>
        <a:xfrm>
          <a:off x="5183801" y="4860467"/>
          <a:ext cx="329527" cy="354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4763" y="0"/>
              </a:lnTo>
              <a:lnTo>
                <a:pt x="164763" y="354241"/>
              </a:lnTo>
              <a:lnTo>
                <a:pt x="329527" y="354241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DB9AB-0BE2-4E39-A858-80A5BCB4FCB5}">
      <dsp:nvSpPr>
        <dsp:cNvPr id="0" name=""/>
        <dsp:cNvSpPr/>
      </dsp:nvSpPr>
      <dsp:spPr>
        <a:xfrm>
          <a:off x="5183801" y="4506225"/>
          <a:ext cx="329527" cy="354241"/>
        </a:xfrm>
        <a:custGeom>
          <a:avLst/>
          <a:gdLst/>
          <a:ahLst/>
          <a:cxnLst/>
          <a:rect l="0" t="0" r="0" b="0"/>
          <a:pathLst>
            <a:path>
              <a:moveTo>
                <a:pt x="0" y="354241"/>
              </a:moveTo>
              <a:lnTo>
                <a:pt x="164763" y="354241"/>
              </a:lnTo>
              <a:lnTo>
                <a:pt x="164763" y="0"/>
              </a:lnTo>
              <a:lnTo>
                <a:pt x="329527" y="0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1BD960-A2D8-4824-BEA2-ABB02A491671}">
      <dsp:nvSpPr>
        <dsp:cNvPr id="0" name=""/>
        <dsp:cNvSpPr/>
      </dsp:nvSpPr>
      <dsp:spPr>
        <a:xfrm>
          <a:off x="5183801" y="3797741"/>
          <a:ext cx="329527" cy="1062725"/>
        </a:xfrm>
        <a:custGeom>
          <a:avLst/>
          <a:gdLst/>
          <a:ahLst/>
          <a:cxnLst/>
          <a:rect l="0" t="0" r="0" b="0"/>
          <a:pathLst>
            <a:path>
              <a:moveTo>
                <a:pt x="0" y="1062725"/>
              </a:moveTo>
              <a:lnTo>
                <a:pt x="164763" y="1062725"/>
              </a:lnTo>
              <a:lnTo>
                <a:pt x="164763" y="0"/>
              </a:lnTo>
              <a:lnTo>
                <a:pt x="329527" y="0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C04301-9585-419B-BFDF-DBA32308358E}">
      <dsp:nvSpPr>
        <dsp:cNvPr id="0" name=""/>
        <dsp:cNvSpPr/>
      </dsp:nvSpPr>
      <dsp:spPr>
        <a:xfrm>
          <a:off x="3206637" y="3266378"/>
          <a:ext cx="329527" cy="159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4763" y="0"/>
              </a:lnTo>
              <a:lnTo>
                <a:pt x="164763" y="1594088"/>
              </a:lnTo>
              <a:lnTo>
                <a:pt x="329527" y="15940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D42F4-9003-419D-B3CD-A6656B68F4AF}">
      <dsp:nvSpPr>
        <dsp:cNvPr id="0" name=""/>
        <dsp:cNvSpPr/>
      </dsp:nvSpPr>
      <dsp:spPr>
        <a:xfrm>
          <a:off x="5183801" y="1672290"/>
          <a:ext cx="329527" cy="1416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4763" y="0"/>
              </a:lnTo>
              <a:lnTo>
                <a:pt x="164763" y="1416967"/>
              </a:lnTo>
              <a:lnTo>
                <a:pt x="329527" y="1416967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23EBD3-A6AF-46E6-A880-CFEF0C127EB8}">
      <dsp:nvSpPr>
        <dsp:cNvPr id="0" name=""/>
        <dsp:cNvSpPr/>
      </dsp:nvSpPr>
      <dsp:spPr>
        <a:xfrm>
          <a:off x="5183801" y="1672290"/>
          <a:ext cx="329527" cy="708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4763" y="0"/>
              </a:lnTo>
              <a:lnTo>
                <a:pt x="164763" y="708483"/>
              </a:lnTo>
              <a:lnTo>
                <a:pt x="329527" y="708483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C7790-5DE6-44EB-A6CC-D1DD149FD777}">
      <dsp:nvSpPr>
        <dsp:cNvPr id="0" name=""/>
        <dsp:cNvSpPr/>
      </dsp:nvSpPr>
      <dsp:spPr>
        <a:xfrm>
          <a:off x="5183801" y="1626570"/>
          <a:ext cx="3295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9527" y="45720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82AB90-7F8C-473E-A25D-0D4C3FCD04C7}">
      <dsp:nvSpPr>
        <dsp:cNvPr id="0" name=""/>
        <dsp:cNvSpPr/>
      </dsp:nvSpPr>
      <dsp:spPr>
        <a:xfrm>
          <a:off x="5183801" y="963807"/>
          <a:ext cx="329527" cy="708483"/>
        </a:xfrm>
        <a:custGeom>
          <a:avLst/>
          <a:gdLst/>
          <a:ahLst/>
          <a:cxnLst/>
          <a:rect l="0" t="0" r="0" b="0"/>
          <a:pathLst>
            <a:path>
              <a:moveTo>
                <a:pt x="0" y="708483"/>
              </a:moveTo>
              <a:lnTo>
                <a:pt x="164763" y="708483"/>
              </a:lnTo>
              <a:lnTo>
                <a:pt x="164763" y="0"/>
              </a:lnTo>
              <a:lnTo>
                <a:pt x="329527" y="0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63F71D-E46F-46F0-9088-942A0083781E}">
      <dsp:nvSpPr>
        <dsp:cNvPr id="0" name=""/>
        <dsp:cNvSpPr/>
      </dsp:nvSpPr>
      <dsp:spPr>
        <a:xfrm>
          <a:off x="5183801" y="255323"/>
          <a:ext cx="329527" cy="1416967"/>
        </a:xfrm>
        <a:custGeom>
          <a:avLst/>
          <a:gdLst/>
          <a:ahLst/>
          <a:cxnLst/>
          <a:rect l="0" t="0" r="0" b="0"/>
          <a:pathLst>
            <a:path>
              <a:moveTo>
                <a:pt x="0" y="1416967"/>
              </a:moveTo>
              <a:lnTo>
                <a:pt x="164763" y="1416967"/>
              </a:lnTo>
              <a:lnTo>
                <a:pt x="164763" y="0"/>
              </a:lnTo>
              <a:lnTo>
                <a:pt x="329527" y="0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EFDF81-68B7-4230-834A-01539A26A0A4}">
      <dsp:nvSpPr>
        <dsp:cNvPr id="0" name=""/>
        <dsp:cNvSpPr/>
      </dsp:nvSpPr>
      <dsp:spPr>
        <a:xfrm>
          <a:off x="3206637" y="1672290"/>
          <a:ext cx="329527" cy="1594088"/>
        </a:xfrm>
        <a:custGeom>
          <a:avLst/>
          <a:gdLst/>
          <a:ahLst/>
          <a:cxnLst/>
          <a:rect l="0" t="0" r="0" b="0"/>
          <a:pathLst>
            <a:path>
              <a:moveTo>
                <a:pt x="0" y="1594088"/>
              </a:moveTo>
              <a:lnTo>
                <a:pt x="164763" y="1594088"/>
              </a:lnTo>
              <a:lnTo>
                <a:pt x="164763" y="0"/>
              </a:lnTo>
              <a:lnTo>
                <a:pt x="329527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46D3BF-A96A-4D86-B6F6-2D9A8CBEC1CA}">
      <dsp:nvSpPr>
        <dsp:cNvPr id="0" name=""/>
        <dsp:cNvSpPr/>
      </dsp:nvSpPr>
      <dsp:spPr>
        <a:xfrm>
          <a:off x="1056653" y="2869212"/>
          <a:ext cx="2149984" cy="7943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Albertus MT Lt" pitchFamily="2" charset="0"/>
            </a:rPr>
            <a:t>Ladrones de tiempo </a:t>
          </a:r>
        </a:p>
      </dsp:txBody>
      <dsp:txXfrm>
        <a:off x="1056653" y="2869212"/>
        <a:ext cx="2149984" cy="794332"/>
      </dsp:txXfrm>
    </dsp:sp>
    <dsp:sp modelId="{D712C3AE-E00F-4991-9208-8F1C93417ECB}">
      <dsp:nvSpPr>
        <dsp:cNvPr id="0" name=""/>
        <dsp:cNvSpPr/>
      </dsp:nvSpPr>
      <dsp:spPr>
        <a:xfrm>
          <a:off x="3536164" y="1421026"/>
          <a:ext cx="1647636" cy="50252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lbertus MT Lt" pitchFamily="2" charset="0"/>
            </a:rPr>
            <a:t>Internos </a:t>
          </a:r>
        </a:p>
      </dsp:txBody>
      <dsp:txXfrm>
        <a:off x="3536164" y="1421026"/>
        <a:ext cx="1647636" cy="502529"/>
      </dsp:txXfrm>
    </dsp:sp>
    <dsp:sp modelId="{708C3763-465A-4072-B43E-4B72462AB5DC}">
      <dsp:nvSpPr>
        <dsp:cNvPr id="0" name=""/>
        <dsp:cNvSpPr/>
      </dsp:nvSpPr>
      <dsp:spPr>
        <a:xfrm>
          <a:off x="5513328" y="4058"/>
          <a:ext cx="1647636" cy="50252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Albertus MT Lt" pitchFamily="2" charset="0"/>
            </a:rPr>
            <a:t>Procrastinación </a:t>
          </a:r>
        </a:p>
      </dsp:txBody>
      <dsp:txXfrm>
        <a:off x="5513328" y="4058"/>
        <a:ext cx="1647636" cy="502529"/>
      </dsp:txXfrm>
    </dsp:sp>
    <dsp:sp modelId="{AED5E490-79B2-4D03-8689-BCC9D52463CA}">
      <dsp:nvSpPr>
        <dsp:cNvPr id="0" name=""/>
        <dsp:cNvSpPr/>
      </dsp:nvSpPr>
      <dsp:spPr>
        <a:xfrm>
          <a:off x="5513328" y="712542"/>
          <a:ext cx="1647636" cy="50252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Albertus MT Lt" pitchFamily="2" charset="0"/>
            </a:rPr>
            <a:t>Perfeccionismo</a:t>
          </a:r>
        </a:p>
      </dsp:txBody>
      <dsp:txXfrm>
        <a:off x="5513328" y="712542"/>
        <a:ext cx="1647636" cy="502529"/>
      </dsp:txXfrm>
    </dsp:sp>
    <dsp:sp modelId="{CFEBA87C-165B-4D70-A546-F8CEBF7A4425}">
      <dsp:nvSpPr>
        <dsp:cNvPr id="0" name=""/>
        <dsp:cNvSpPr/>
      </dsp:nvSpPr>
      <dsp:spPr>
        <a:xfrm>
          <a:off x="5513328" y="1421026"/>
          <a:ext cx="1647636" cy="50252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Albertus MT Lt" pitchFamily="2" charset="0"/>
            </a:rPr>
            <a:t>Falta de planificación </a:t>
          </a:r>
        </a:p>
      </dsp:txBody>
      <dsp:txXfrm>
        <a:off x="5513328" y="1421026"/>
        <a:ext cx="1647636" cy="502529"/>
      </dsp:txXfrm>
    </dsp:sp>
    <dsp:sp modelId="{47712B9D-DF08-466F-A6D0-664E9B0B76D7}">
      <dsp:nvSpPr>
        <dsp:cNvPr id="0" name=""/>
        <dsp:cNvSpPr/>
      </dsp:nvSpPr>
      <dsp:spPr>
        <a:xfrm>
          <a:off x="5513328" y="2129509"/>
          <a:ext cx="1647636" cy="50252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Albertus MT Lt" pitchFamily="2" charset="0"/>
            </a:rPr>
            <a:t>Falta de limites</a:t>
          </a:r>
        </a:p>
      </dsp:txBody>
      <dsp:txXfrm>
        <a:off x="5513328" y="2129509"/>
        <a:ext cx="1647636" cy="502529"/>
      </dsp:txXfrm>
    </dsp:sp>
    <dsp:sp modelId="{98547ECC-26D9-4EB2-8D06-919D0D41AA9F}">
      <dsp:nvSpPr>
        <dsp:cNvPr id="0" name=""/>
        <dsp:cNvSpPr/>
      </dsp:nvSpPr>
      <dsp:spPr>
        <a:xfrm>
          <a:off x="5513328" y="2837993"/>
          <a:ext cx="1647636" cy="50252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Albertus MT Lt" pitchFamily="2" charset="0"/>
            </a:rPr>
            <a:t>Falta de delegación </a:t>
          </a:r>
        </a:p>
      </dsp:txBody>
      <dsp:txXfrm>
        <a:off x="5513328" y="2837993"/>
        <a:ext cx="1647636" cy="502529"/>
      </dsp:txXfrm>
    </dsp:sp>
    <dsp:sp modelId="{E0E2AE32-21A1-41BE-B49C-3B2853D0C38B}">
      <dsp:nvSpPr>
        <dsp:cNvPr id="0" name=""/>
        <dsp:cNvSpPr/>
      </dsp:nvSpPr>
      <dsp:spPr>
        <a:xfrm>
          <a:off x="3536164" y="4609202"/>
          <a:ext cx="1647636" cy="50252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lbertus MT Lt" pitchFamily="2" charset="0"/>
            </a:rPr>
            <a:t>Externos </a:t>
          </a:r>
        </a:p>
      </dsp:txBody>
      <dsp:txXfrm>
        <a:off x="3536164" y="4609202"/>
        <a:ext cx="1647636" cy="502529"/>
      </dsp:txXfrm>
    </dsp:sp>
    <dsp:sp modelId="{932CDB6D-A067-44FC-976B-C2363A584276}">
      <dsp:nvSpPr>
        <dsp:cNvPr id="0" name=""/>
        <dsp:cNvSpPr/>
      </dsp:nvSpPr>
      <dsp:spPr>
        <a:xfrm>
          <a:off x="5513328" y="3546477"/>
          <a:ext cx="1647636" cy="50252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Albertus MT Lt" pitchFamily="2" charset="0"/>
            </a:rPr>
            <a:t>Llamadas</a:t>
          </a:r>
        </a:p>
      </dsp:txBody>
      <dsp:txXfrm>
        <a:off x="5513328" y="3546477"/>
        <a:ext cx="1647636" cy="502529"/>
      </dsp:txXfrm>
    </dsp:sp>
    <dsp:sp modelId="{9A99F4F7-15CB-429A-AC78-D19CD2A79376}">
      <dsp:nvSpPr>
        <dsp:cNvPr id="0" name=""/>
        <dsp:cNvSpPr/>
      </dsp:nvSpPr>
      <dsp:spPr>
        <a:xfrm>
          <a:off x="5513328" y="4254960"/>
          <a:ext cx="1647636" cy="50252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Albertus MT Lt" pitchFamily="2" charset="0"/>
            </a:rPr>
            <a:t>Mensajes </a:t>
          </a:r>
        </a:p>
      </dsp:txBody>
      <dsp:txXfrm>
        <a:off x="5513328" y="4254960"/>
        <a:ext cx="1647636" cy="502529"/>
      </dsp:txXfrm>
    </dsp:sp>
    <dsp:sp modelId="{19210247-58AF-489E-A89A-7582E0BFDB93}">
      <dsp:nvSpPr>
        <dsp:cNvPr id="0" name=""/>
        <dsp:cNvSpPr/>
      </dsp:nvSpPr>
      <dsp:spPr>
        <a:xfrm>
          <a:off x="5513328" y="4963444"/>
          <a:ext cx="1647636" cy="50252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Albertus MT Lt" pitchFamily="2" charset="0"/>
            </a:rPr>
            <a:t>Redes sociales </a:t>
          </a:r>
        </a:p>
      </dsp:txBody>
      <dsp:txXfrm>
        <a:off x="5513328" y="4963444"/>
        <a:ext cx="1647636" cy="502529"/>
      </dsp:txXfrm>
    </dsp:sp>
    <dsp:sp modelId="{DDBDC6BD-9A6D-4153-91B6-678FFD06709B}">
      <dsp:nvSpPr>
        <dsp:cNvPr id="0" name=""/>
        <dsp:cNvSpPr/>
      </dsp:nvSpPr>
      <dsp:spPr>
        <a:xfrm>
          <a:off x="5513328" y="5671928"/>
          <a:ext cx="1647636" cy="50252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Albertus MT Lt" pitchFamily="2" charset="0"/>
            </a:rPr>
            <a:t>Interrupciones descontroladas </a:t>
          </a:r>
        </a:p>
      </dsp:txBody>
      <dsp:txXfrm>
        <a:off x="5513328" y="5671928"/>
        <a:ext cx="1647636" cy="5025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BCA2C-E88A-47FA-98AB-BF05D7B73AD3}">
      <dsp:nvSpPr>
        <dsp:cNvPr id="0" name=""/>
        <dsp:cNvSpPr/>
      </dsp:nvSpPr>
      <dsp:spPr>
        <a:xfrm>
          <a:off x="3952398" y="54391"/>
          <a:ext cx="2610802" cy="261080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900" kern="1200" dirty="0">
              <a:latin typeface="Albertus MT Lt" pitchFamily="2" charset="0"/>
            </a:rPr>
            <a:t>Hábitos efectivos</a:t>
          </a:r>
        </a:p>
      </dsp:txBody>
      <dsp:txXfrm>
        <a:off x="4300505" y="511282"/>
        <a:ext cx="1914588" cy="1174861"/>
      </dsp:txXfrm>
    </dsp:sp>
    <dsp:sp modelId="{E655ECFD-E426-4FCB-8326-E9F8ABB4BA9A}">
      <dsp:nvSpPr>
        <dsp:cNvPr id="0" name=""/>
        <dsp:cNvSpPr/>
      </dsp:nvSpPr>
      <dsp:spPr>
        <a:xfrm>
          <a:off x="4894463" y="1686143"/>
          <a:ext cx="2610802" cy="261080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900" kern="1200" dirty="0">
              <a:latin typeface="Albertus MT Lt" pitchFamily="2" charset="0"/>
            </a:rPr>
            <a:t>Malos hábitos </a:t>
          </a:r>
        </a:p>
      </dsp:txBody>
      <dsp:txXfrm>
        <a:off x="5692933" y="2360600"/>
        <a:ext cx="1566481" cy="1435941"/>
      </dsp:txXfrm>
    </dsp:sp>
    <dsp:sp modelId="{D21595DD-CC7A-4139-9627-1E89BAA4D2F6}">
      <dsp:nvSpPr>
        <dsp:cNvPr id="0" name=""/>
        <dsp:cNvSpPr/>
      </dsp:nvSpPr>
      <dsp:spPr>
        <a:xfrm>
          <a:off x="3010333" y="1686143"/>
          <a:ext cx="2610802" cy="261080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900" kern="1200" dirty="0">
              <a:latin typeface="Albertus MT Lt" pitchFamily="2" charset="0"/>
            </a:rPr>
            <a:t>Nuevos</a:t>
          </a:r>
          <a:r>
            <a:rPr lang="es-MX" sz="3900" kern="1200" dirty="0"/>
            <a:t> </a:t>
          </a:r>
          <a:r>
            <a:rPr lang="es-MX" sz="3900" kern="1200" dirty="0">
              <a:latin typeface="Albertus MT Lt" pitchFamily="2" charset="0"/>
            </a:rPr>
            <a:t>hábitos</a:t>
          </a:r>
        </a:p>
      </dsp:txBody>
      <dsp:txXfrm>
        <a:off x="3256184" y="2360600"/>
        <a:ext cx="1566481" cy="1435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21C66-10FC-4684-AA1A-17A88F749590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04EAA-E7BC-4E12-810A-5B0ADEAA2D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7806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04EAA-E7BC-4E12-810A-5B0ADEAA2DDE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519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04EAA-E7BC-4E12-810A-5B0ADEAA2DDE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8880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1629-1B54-4355-ABF9-5EC468721AA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86C8-5282-4742-8174-64D193F501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401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1629-1B54-4355-ABF9-5EC468721AA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86C8-5282-4742-8174-64D193F501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5589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1629-1B54-4355-ABF9-5EC468721AA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86C8-5282-4742-8174-64D193F501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8126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1629-1B54-4355-ABF9-5EC468721AA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86C8-5282-4742-8174-64D193F501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2527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1629-1B54-4355-ABF9-5EC468721AA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86C8-5282-4742-8174-64D193F501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6182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1629-1B54-4355-ABF9-5EC468721AA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86C8-5282-4742-8174-64D193F501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6271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1629-1B54-4355-ABF9-5EC468721AA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86C8-5282-4742-8174-64D193F501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2334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1629-1B54-4355-ABF9-5EC468721AA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86C8-5282-4742-8174-64D193F501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2282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1629-1B54-4355-ABF9-5EC468721AA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86C8-5282-4742-8174-64D193F501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473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1629-1B54-4355-ABF9-5EC468721AA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86C8-5282-4742-8174-64D193F501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9185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1629-1B54-4355-ABF9-5EC468721AA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686C8-5282-4742-8174-64D193F501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4875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31629-1B54-4355-ABF9-5EC468721AA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686C8-5282-4742-8174-64D193F501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153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23282" y="382291"/>
            <a:ext cx="5813234" cy="876932"/>
          </a:xfrm>
        </p:spPr>
        <p:txBody>
          <a:bodyPr>
            <a:normAutofit/>
          </a:bodyPr>
          <a:lstStyle/>
          <a:p>
            <a:r>
              <a:rPr lang="es-MX" sz="4800" dirty="0">
                <a:solidFill>
                  <a:srgbClr val="1AABBE"/>
                </a:solidFill>
                <a:latin typeface="Albertus MT" panose="020E0602030304020304" pitchFamily="34" charset="0"/>
              </a:rPr>
              <a:t>Tiempo</a:t>
            </a:r>
            <a:r>
              <a:rPr lang="es-MX" sz="4800" dirty="0">
                <a:solidFill>
                  <a:srgbClr val="923373"/>
                </a:solidFill>
                <a:latin typeface="Albertus MT" panose="020E0602030304020304" pitchFamily="34" charset="0"/>
              </a:rPr>
              <a:t> </a:t>
            </a:r>
            <a:r>
              <a:rPr lang="es-MX" sz="4800" dirty="0">
                <a:solidFill>
                  <a:srgbClr val="1AABBE"/>
                </a:solidFill>
                <a:latin typeface="Albertus MT" panose="020E0602030304020304" pitchFamily="34" charset="0"/>
              </a:rPr>
              <a:t>de</a:t>
            </a:r>
            <a:r>
              <a:rPr lang="es-MX" sz="4800" dirty="0">
                <a:solidFill>
                  <a:srgbClr val="923373"/>
                </a:solidFill>
                <a:latin typeface="Albertus MT" panose="020E0602030304020304" pitchFamily="34" charset="0"/>
              </a:rPr>
              <a:t> </a:t>
            </a:r>
            <a:r>
              <a:rPr lang="es-MX" sz="4800" dirty="0">
                <a:solidFill>
                  <a:srgbClr val="1AABBE"/>
                </a:solidFill>
                <a:latin typeface="Albertus MT" panose="020E0602030304020304" pitchFamily="34" charset="0"/>
              </a:rPr>
              <a:t>calidad</a:t>
            </a:r>
            <a:r>
              <a:rPr lang="es-MX" sz="4800" dirty="0">
                <a:solidFill>
                  <a:srgbClr val="923373"/>
                </a:solidFill>
                <a:latin typeface="Albertus MT" panose="020E0602030304020304" pitchFamily="34" charset="0"/>
              </a:rPr>
              <a:t>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08" y="330506"/>
            <a:ext cx="1475914" cy="9805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265" y="439169"/>
            <a:ext cx="2120031" cy="76826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726200" y="5850237"/>
            <a:ext cx="6050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EA5429"/>
                </a:solidFill>
                <a:latin typeface="Albertus MT Lt" pitchFamily="2" charset="0"/>
              </a:rPr>
              <a:t>Somos lo que hacemos cada día. De manera que la excelencia no es un acto, es un hábito. – Aristóteles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432" t="5301" r="5073" b="10201"/>
          <a:stretch/>
        </p:blipFill>
        <p:spPr>
          <a:xfrm>
            <a:off x="3771441" y="1398868"/>
            <a:ext cx="4516915" cy="408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5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tranet de los Tribunales Agrari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05" y="5962565"/>
            <a:ext cx="1964300" cy="52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069447" y="3186428"/>
            <a:ext cx="10053106" cy="1141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6600" b="1" dirty="0">
                <a:solidFill>
                  <a:srgbClr val="1AA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MT" panose="020E0602030304020304" pitchFamily="34" charset="0"/>
              </a:rPr>
              <a:t>¡GRACIAS POR SU PARTICIPACIÓN!</a:t>
            </a:r>
          </a:p>
        </p:txBody>
      </p:sp>
      <p:sp>
        <p:nvSpPr>
          <p:cNvPr id="3" name="AutoShape 4" descr="PÃƒÂ¡gina de inicio, Gobierno de MÃƒÂ©xico"/>
          <p:cNvSpPr>
            <a:spLocks noChangeAspect="1" noChangeArrowheads="1"/>
          </p:cNvSpPr>
          <p:nvPr/>
        </p:nvSpPr>
        <p:spPr bwMode="auto">
          <a:xfrm>
            <a:off x="459847" y="1105851"/>
            <a:ext cx="1219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AutoShape 6" descr="PÃƒÂ¡gina de inicio, Gobierno de MÃƒÂ©xico"/>
          <p:cNvSpPr>
            <a:spLocks noChangeAspect="1" noChangeArrowheads="1"/>
          </p:cNvSpPr>
          <p:nvPr/>
        </p:nvSpPr>
        <p:spPr bwMode="auto">
          <a:xfrm>
            <a:off x="307975" y="-60325"/>
            <a:ext cx="1219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5794" r="3706"/>
          <a:stretch/>
        </p:blipFill>
        <p:spPr>
          <a:xfrm>
            <a:off x="4111128" y="658009"/>
            <a:ext cx="3969744" cy="252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8768" y="419626"/>
            <a:ext cx="5474465" cy="1325563"/>
          </a:xfrm>
        </p:spPr>
        <p:txBody>
          <a:bodyPr/>
          <a:lstStyle/>
          <a:p>
            <a:r>
              <a:rPr lang="es-MX" dirty="0">
                <a:solidFill>
                  <a:srgbClr val="1AABBE"/>
                </a:solidFill>
                <a:latin typeface="Albertus MT Lt" pitchFamily="2" charset="0"/>
              </a:rPr>
              <a:t>Desactivar para activar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930" y="1833908"/>
            <a:ext cx="8582139" cy="40580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06" y="306154"/>
            <a:ext cx="1475914" cy="9805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721" y="412271"/>
            <a:ext cx="2120031" cy="76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14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170" y="2644602"/>
            <a:ext cx="5668635" cy="3576498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 rot="10800000" flipV="1">
            <a:off x="1129936" y="2869744"/>
            <a:ext cx="4609852" cy="657473"/>
          </a:xfrm>
        </p:spPr>
        <p:txBody>
          <a:bodyPr>
            <a:noAutofit/>
          </a:bodyPr>
          <a:lstStyle/>
          <a:p>
            <a:pPr algn="ctr"/>
            <a:r>
              <a:rPr lang="es-MX" sz="3000" dirty="0">
                <a:solidFill>
                  <a:srgbClr val="1AA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MT Lt" pitchFamily="2" charset="0"/>
              </a:rPr>
              <a:t>¿En qué invertimos tiempo?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54" y="330506"/>
            <a:ext cx="1475914" cy="9805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720" y="330506"/>
            <a:ext cx="2120031" cy="76826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 rot="10800000" flipV="1">
            <a:off x="938048" y="3579002"/>
            <a:ext cx="51191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dirty="0">
                <a:latin typeface="Albertus MT Lt" pitchFamily="2" charset="0"/>
              </a:rPr>
              <a:t>Inversión: </a:t>
            </a:r>
            <a:r>
              <a:rPr lang="es-MX" sz="2400" dirty="0">
                <a:latin typeface="Albertus MT Lt" pitchFamily="2" charset="0"/>
              </a:rPr>
              <a:t>Acto de destinar recursos para adquirir activos o capital, con el objetivo de obtener rendimientos futuros. 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123282" y="382291"/>
            <a:ext cx="5813234" cy="876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>
                <a:solidFill>
                  <a:srgbClr val="1AABBE"/>
                </a:solidFill>
                <a:latin typeface="Albertus MT" panose="020E0602030304020304" pitchFamily="34" charset="0"/>
              </a:rPr>
              <a:t>Tiempo</a:t>
            </a:r>
            <a:r>
              <a:rPr lang="es-MX" sz="4800">
                <a:solidFill>
                  <a:srgbClr val="923373"/>
                </a:solidFill>
                <a:latin typeface="Albertus MT" panose="020E0602030304020304" pitchFamily="34" charset="0"/>
              </a:rPr>
              <a:t> </a:t>
            </a:r>
            <a:r>
              <a:rPr lang="es-MX" sz="4800">
                <a:solidFill>
                  <a:srgbClr val="1AABBE"/>
                </a:solidFill>
                <a:latin typeface="Albertus MT" panose="020E0602030304020304" pitchFamily="34" charset="0"/>
              </a:rPr>
              <a:t>de</a:t>
            </a:r>
            <a:r>
              <a:rPr lang="es-MX" sz="4800">
                <a:solidFill>
                  <a:srgbClr val="923373"/>
                </a:solidFill>
                <a:latin typeface="Albertus MT" panose="020E0602030304020304" pitchFamily="34" charset="0"/>
              </a:rPr>
              <a:t> </a:t>
            </a:r>
            <a:r>
              <a:rPr lang="es-MX" sz="4800">
                <a:solidFill>
                  <a:srgbClr val="1AABBE"/>
                </a:solidFill>
                <a:latin typeface="Albertus MT" panose="020E0602030304020304" pitchFamily="34" charset="0"/>
              </a:rPr>
              <a:t>calidad</a:t>
            </a:r>
            <a:r>
              <a:rPr lang="es-MX" sz="4800">
                <a:solidFill>
                  <a:srgbClr val="923373"/>
                </a:solidFill>
                <a:latin typeface="Albertus MT" panose="020E0602030304020304" pitchFamily="34" charset="0"/>
              </a:rPr>
              <a:t> </a:t>
            </a:r>
            <a:endParaRPr lang="es-MX" sz="4800" dirty="0">
              <a:solidFill>
                <a:srgbClr val="923373"/>
              </a:solidFill>
              <a:latin typeface="Albertus MT" panose="020E06020303040203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 rot="10800000" flipV="1">
            <a:off x="1129936" y="1648985"/>
            <a:ext cx="9884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Albertus MT Lt" pitchFamily="2" charset="0"/>
              </a:rPr>
              <a:t>Se refiere al tiempo que se dedica a realizar actividades que son importantes y valiosas, para uno mismo, sea en el ámbito personal o profesional. </a:t>
            </a:r>
          </a:p>
        </p:txBody>
      </p:sp>
    </p:spTree>
    <p:extLst>
      <p:ext uri="{BB962C8B-B14F-4D97-AF65-F5344CB8AC3E}">
        <p14:creationId xmlns:p14="http://schemas.microsoft.com/office/powerpoint/2010/main" val="1372608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93924" y="200320"/>
            <a:ext cx="2004152" cy="1325563"/>
          </a:xfrm>
        </p:spPr>
        <p:txBody>
          <a:bodyPr/>
          <a:lstStyle/>
          <a:p>
            <a:pPr algn="ctr"/>
            <a:r>
              <a:rPr lang="es-MX" sz="4800" dirty="0">
                <a:solidFill>
                  <a:srgbClr val="1AA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MT Lt" pitchFamily="2" charset="0"/>
              </a:rPr>
              <a:t>Roles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64531" y="1392490"/>
            <a:ext cx="10262937" cy="10619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3200" dirty="0"/>
              <a:t>Es la función que alguien desempeña dentro de un contexto determinado.</a:t>
            </a:r>
          </a:p>
        </p:txBody>
      </p:sp>
      <p:pic>
        <p:nvPicPr>
          <p:cNvPr id="1026" name="Picture 2" descr="Tipos de roles en un grupo: Roles">
            <a:extLst>
              <a:ext uri="{FF2B5EF4-FFF2-40B4-BE49-F238E27FC236}">
                <a16:creationId xmlns:a16="http://schemas.microsoft.com/office/drawing/2014/main" id="{0D4875EF-E823-47A0-84A6-1B0069962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551" y="2983832"/>
            <a:ext cx="7979470" cy="313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06" y="306154"/>
            <a:ext cx="1475914" cy="9805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721" y="412271"/>
            <a:ext cx="2120031" cy="76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61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8784104"/>
              </p:ext>
            </p:extLst>
          </p:nvPr>
        </p:nvGraphicFramePr>
        <p:xfrm>
          <a:off x="210286" y="270596"/>
          <a:ext cx="8217618" cy="617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0868" y="2278545"/>
            <a:ext cx="3903777" cy="279828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481" y="223467"/>
            <a:ext cx="1475914" cy="98050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4614" y="270596"/>
            <a:ext cx="2120031" cy="76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38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ando pierdes el tiempo (1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69" y="-2810"/>
            <a:ext cx="12197269" cy="6860809"/>
          </a:xfrm>
        </p:spPr>
      </p:pic>
    </p:spTree>
    <p:extLst>
      <p:ext uri="{BB962C8B-B14F-4D97-AF65-F5344CB8AC3E}">
        <p14:creationId xmlns:p14="http://schemas.microsoft.com/office/powerpoint/2010/main" val="161413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42129" y="207079"/>
            <a:ext cx="3107742" cy="1325563"/>
          </a:xfrm>
        </p:spPr>
        <p:txBody>
          <a:bodyPr>
            <a:normAutofit/>
          </a:bodyPr>
          <a:lstStyle/>
          <a:p>
            <a:pPr algn="ctr"/>
            <a:r>
              <a:rPr lang="es-MX" sz="4800" dirty="0">
                <a:solidFill>
                  <a:srgbClr val="1AAB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MT Lt" pitchFamily="2" charset="0"/>
              </a:rPr>
              <a:t>Los hábitos 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8535462"/>
              </p:ext>
            </p:extLst>
          </p:nvPr>
        </p:nvGraphicFramePr>
        <p:xfrm>
          <a:off x="917222" y="13492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075266" y="5700549"/>
            <a:ext cx="2379134" cy="830997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latin typeface="Albertus MT Lt" pitchFamily="2" charset="0"/>
              </a:rPr>
              <a:t>Conocimientos (Saber)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118601" y="5700549"/>
            <a:ext cx="2156177" cy="83099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latin typeface="Albertus MT Lt" pitchFamily="2" charset="0"/>
              </a:rPr>
              <a:t>Motivación (Querer)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l="15890" t="14779" r="16479" b="13414"/>
          <a:stretch/>
        </p:blipFill>
        <p:spPr>
          <a:xfrm>
            <a:off x="2264833" y="1186328"/>
            <a:ext cx="1695302" cy="180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/>
          <a:srcRect l="19907" t="29560" r="19852" b="29317"/>
          <a:stretch/>
        </p:blipFill>
        <p:spPr>
          <a:xfrm>
            <a:off x="8143602" y="1358693"/>
            <a:ext cx="2160000" cy="14745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/>
          <a:srcRect l="2454" t="2284" r="2392" b="2192"/>
          <a:stretch/>
        </p:blipFill>
        <p:spPr>
          <a:xfrm>
            <a:off x="10060723" y="3282464"/>
            <a:ext cx="1793037" cy="1800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/>
          <a:srcRect l="7710" t="9491" r="6998" b="6667"/>
          <a:stretch/>
        </p:blipFill>
        <p:spPr>
          <a:xfrm>
            <a:off x="904346" y="3416048"/>
            <a:ext cx="1831134" cy="1800000"/>
          </a:xfrm>
          <a:prstGeom prst="ellipse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508" y="330506"/>
            <a:ext cx="1475914" cy="98050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90265" y="439169"/>
            <a:ext cx="2120031" cy="76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9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08454" y="649995"/>
            <a:ext cx="6103344" cy="1220224"/>
          </a:xfrm>
        </p:spPr>
        <p:txBody>
          <a:bodyPr>
            <a:noAutofit/>
          </a:bodyPr>
          <a:lstStyle/>
          <a:p>
            <a:pPr algn="ctr"/>
            <a:r>
              <a:rPr lang="es-MX" sz="4000" dirty="0">
                <a:solidFill>
                  <a:srgbClr val="1AABBE"/>
                </a:solidFill>
                <a:latin typeface="Albertus MT Lt" pitchFamily="2" charset="0"/>
              </a:rPr>
              <a:t>Estrategias para aumentar el tiempo de calidad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96598" y="1870219"/>
            <a:ext cx="8730800" cy="43957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500" dirty="0">
                <a:latin typeface="Albertus MT Lt" pitchFamily="2" charset="0"/>
              </a:rPr>
              <a:t>Crear un horario y establecer metas claras.</a:t>
            </a:r>
          </a:p>
          <a:p>
            <a:pPr marL="0" indent="0">
              <a:buNone/>
            </a:pPr>
            <a:endParaRPr lang="es-MX" sz="2500" dirty="0">
              <a:latin typeface="Albertus MT Lt" pitchFamily="2" charset="0"/>
            </a:endParaRPr>
          </a:p>
          <a:p>
            <a:pPr marL="0" indent="0">
              <a:buNone/>
            </a:pPr>
            <a:r>
              <a:rPr lang="es-MX" sz="2500" dirty="0">
                <a:latin typeface="Albertus MT Lt" pitchFamily="2" charset="0"/>
              </a:rPr>
              <a:t>Técnicas de gestión del tiempo.</a:t>
            </a:r>
          </a:p>
          <a:p>
            <a:pPr marL="0" indent="0">
              <a:buNone/>
            </a:pPr>
            <a:endParaRPr lang="es-MX" sz="2500" dirty="0">
              <a:latin typeface="Albertus MT Lt" pitchFamily="2" charset="0"/>
            </a:endParaRPr>
          </a:p>
          <a:p>
            <a:pPr marL="0" indent="0">
              <a:buNone/>
            </a:pPr>
            <a:r>
              <a:rPr lang="es-MX" sz="2500" dirty="0">
                <a:latin typeface="Albertus MT Lt" pitchFamily="2" charset="0"/>
              </a:rPr>
              <a:t>Delegar tareas y responsabilidades.</a:t>
            </a:r>
          </a:p>
          <a:p>
            <a:pPr marL="0" indent="0">
              <a:buNone/>
            </a:pPr>
            <a:endParaRPr lang="es-MX" sz="2500" dirty="0">
              <a:latin typeface="Albertus MT Lt" pitchFamily="2" charset="0"/>
            </a:endParaRPr>
          </a:p>
          <a:p>
            <a:pPr marL="0" indent="0">
              <a:buNone/>
            </a:pPr>
            <a:r>
              <a:rPr lang="es-MX" sz="2500" dirty="0">
                <a:latin typeface="Albertus MT Lt" pitchFamily="2" charset="0"/>
              </a:rPr>
              <a:t>Aprender a manejar las distracciones y las interrupciones.</a:t>
            </a:r>
          </a:p>
          <a:p>
            <a:pPr marL="0" indent="0">
              <a:buNone/>
            </a:pPr>
            <a:endParaRPr lang="es-MX" sz="2500" dirty="0">
              <a:latin typeface="Albertus MT Lt" pitchFamily="2" charset="0"/>
            </a:endParaRPr>
          </a:p>
          <a:p>
            <a:pPr marL="0" indent="0">
              <a:buNone/>
            </a:pPr>
            <a:r>
              <a:rPr lang="es-MX" sz="2500" dirty="0">
                <a:latin typeface="Albertus MT Lt" pitchFamily="2" charset="0"/>
              </a:rPr>
              <a:t>Establecer equilibrio saludable entre las actividades y el ocio.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08" y="330506"/>
            <a:ext cx="1475914" cy="9805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265" y="439169"/>
            <a:ext cx="2120031" cy="76826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l="5493" t="10711" r="5491" b="3602"/>
          <a:stretch/>
        </p:blipFill>
        <p:spPr>
          <a:xfrm>
            <a:off x="346433" y="1619246"/>
            <a:ext cx="1122857" cy="72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21" y="2647484"/>
            <a:ext cx="720000" cy="72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/>
          <a:srcRect l="14410" t="5944" r="9874" b="4739"/>
          <a:stretch/>
        </p:blipFill>
        <p:spPr>
          <a:xfrm>
            <a:off x="553751" y="3531324"/>
            <a:ext cx="915539" cy="720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3462" t="15556" r="14344" b="22077"/>
          <a:stretch/>
        </p:blipFill>
        <p:spPr>
          <a:xfrm>
            <a:off x="594792" y="4535974"/>
            <a:ext cx="833455" cy="720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557" y="5392574"/>
            <a:ext cx="800000" cy="720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0"/>
          <a:srcRect l="7719" t="15832" r="7655" b="15542"/>
          <a:stretch/>
        </p:blipFill>
        <p:spPr>
          <a:xfrm>
            <a:off x="8604175" y="1700587"/>
            <a:ext cx="2919470" cy="23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02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2616657" y="1755175"/>
            <a:ext cx="8923663" cy="4297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500" dirty="0">
                <a:latin typeface="Albertus MT Lt" pitchFamily="2" charset="0"/>
              </a:rPr>
              <a:t>Se interactúa con otras personas de manera consciente y sin distracción. </a:t>
            </a:r>
          </a:p>
          <a:p>
            <a:pPr marL="0" indent="0" algn="just">
              <a:buNone/>
            </a:pPr>
            <a:endParaRPr lang="es-MX" sz="2500" dirty="0">
              <a:latin typeface="Albertus MT Lt" pitchFamily="2" charset="0"/>
            </a:endParaRPr>
          </a:p>
          <a:p>
            <a:pPr marL="0" indent="0" algn="just">
              <a:buNone/>
            </a:pPr>
            <a:r>
              <a:rPr lang="es-MX" sz="2500" dirty="0">
                <a:latin typeface="Albertus MT Lt" pitchFamily="2" charset="0"/>
              </a:rPr>
              <a:t>Influye en como construimos relaciones sanas. </a:t>
            </a:r>
          </a:p>
          <a:p>
            <a:pPr marL="0" indent="0" algn="just">
              <a:buNone/>
            </a:pPr>
            <a:endParaRPr lang="es-MX" sz="2500" dirty="0">
              <a:latin typeface="Albertus MT Lt" pitchFamily="2" charset="0"/>
            </a:endParaRPr>
          </a:p>
          <a:p>
            <a:pPr marL="0" indent="0" algn="just">
              <a:buNone/>
            </a:pPr>
            <a:r>
              <a:rPr lang="es-MX" sz="2500" dirty="0">
                <a:latin typeface="Albertus MT Lt" pitchFamily="2" charset="0"/>
              </a:rPr>
              <a:t>Pausar las obligaciones, desconectar del estrés para conectar con lo que nos interesa.</a:t>
            </a:r>
          </a:p>
          <a:p>
            <a:pPr marL="0" indent="0" algn="just">
              <a:buNone/>
            </a:pPr>
            <a:endParaRPr lang="es-MX" sz="2500" dirty="0">
              <a:latin typeface="Albertus MT Lt" pitchFamily="2" charset="0"/>
            </a:endParaRPr>
          </a:p>
          <a:p>
            <a:pPr marL="0" indent="0" algn="just">
              <a:buNone/>
            </a:pPr>
            <a:r>
              <a:rPr lang="es-MX" sz="2500" dirty="0">
                <a:latin typeface="Albertus MT Lt" pitchFamily="2" charset="0"/>
              </a:rPr>
              <a:t>Mejorar nuestra calidad de vida.</a:t>
            </a:r>
          </a:p>
          <a:p>
            <a:pPr marL="0" indent="0" algn="just">
              <a:buNone/>
            </a:pPr>
            <a:endParaRPr lang="es-MX" sz="2500" dirty="0">
              <a:latin typeface="Albertus MT Lt" pitchFamily="2" charset="0"/>
            </a:endParaRPr>
          </a:p>
          <a:p>
            <a:pPr marL="0" indent="0" algn="just">
              <a:buNone/>
            </a:pPr>
            <a:endParaRPr lang="es-MX" sz="2500" dirty="0">
              <a:latin typeface="Albertus MT Lt" pitchFamily="2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662650" y="562901"/>
            <a:ext cx="4164375" cy="561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dirty="0">
                <a:solidFill>
                  <a:srgbClr val="1AABBE"/>
                </a:solidFill>
                <a:latin typeface="Albertus MT Lt" pitchFamily="2" charset="0"/>
              </a:rPr>
              <a:t>Tiempo de calidad 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08" y="330506"/>
            <a:ext cx="1475914" cy="98050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265" y="439169"/>
            <a:ext cx="2120031" cy="7682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765" y="1686906"/>
            <a:ext cx="1124439" cy="90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985" y="2819042"/>
            <a:ext cx="900000" cy="90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l="5926" t="11893" r="6615" b="12100"/>
          <a:stretch/>
        </p:blipFill>
        <p:spPr>
          <a:xfrm>
            <a:off x="804170" y="3862805"/>
            <a:ext cx="1653261" cy="900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985" y="5050332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694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2469</TotalTime>
  <Words>233</Words>
  <Application>Microsoft Office PowerPoint</Application>
  <PresentationFormat>Panorámica</PresentationFormat>
  <Paragraphs>48</Paragraphs>
  <Slides>10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Albertus MT</vt:lpstr>
      <vt:lpstr>Albertus MT Lt</vt:lpstr>
      <vt:lpstr>Arial</vt:lpstr>
      <vt:lpstr>Calibri</vt:lpstr>
      <vt:lpstr>Calibri Light</vt:lpstr>
      <vt:lpstr>Tema de Office</vt:lpstr>
      <vt:lpstr>Tiempo de calidad </vt:lpstr>
      <vt:lpstr>Desactivar para activar </vt:lpstr>
      <vt:lpstr>¿En qué invertimos tiempo? </vt:lpstr>
      <vt:lpstr>Roles </vt:lpstr>
      <vt:lpstr>Presentación de PowerPoint</vt:lpstr>
      <vt:lpstr>Presentación de PowerPoint</vt:lpstr>
      <vt:lpstr>Los hábitos </vt:lpstr>
      <vt:lpstr>Estrategias para aumentar el tiempo de calidad 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Tiempo de calidad</dc:title>
  <dc:creator>Brenda Azucena Orozco Vazquez</dc:creator>
  <cp:lastModifiedBy>Admin</cp:lastModifiedBy>
  <cp:revision>64</cp:revision>
  <dcterms:created xsi:type="dcterms:W3CDTF">2025-01-28T00:24:12Z</dcterms:created>
  <dcterms:modified xsi:type="dcterms:W3CDTF">2025-06-04T15:41:17Z</dcterms:modified>
</cp:coreProperties>
</file>