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70" r:id="rId5"/>
    <p:sldId id="271" r:id="rId6"/>
    <p:sldId id="272" r:id="rId7"/>
    <p:sldId id="266" r:id="rId8"/>
    <p:sldId id="274" r:id="rId9"/>
    <p:sldId id="276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02EDF3-36E4-4DB2-9C51-C6941C32AE51}" type="doc">
      <dgm:prSet loTypeId="urn:microsoft.com/office/officeart/2008/layout/HexagonCluster" loCatId="picture" qsTypeId="urn:microsoft.com/office/officeart/2005/8/quickstyle/simple1" qsCatId="simple" csTypeId="urn:microsoft.com/office/officeart/2005/8/colors/colorful1" csCatId="colorful" phldr="1"/>
      <dgm:spPr/>
    </dgm:pt>
    <dgm:pt modelId="{AACEE068-0A71-491B-A394-421A142D5593}">
      <dgm:prSet phldrT="[Texto]" custT="1"/>
      <dgm:spPr/>
      <dgm:t>
        <a:bodyPr/>
        <a:lstStyle/>
        <a:p>
          <a:r>
            <a:rPr lang="es-MX" sz="2000" dirty="0">
              <a:latin typeface="Albertus MT Lt" pitchFamily="2" charset="0"/>
            </a:rPr>
            <a:t>Resiliencia social</a:t>
          </a:r>
        </a:p>
      </dgm:t>
    </dgm:pt>
    <dgm:pt modelId="{E1477F2D-5106-41C6-8F7E-9499A192B215}" type="parTrans" cxnId="{B49354F9-66C2-4979-B8A9-E39E85E3FA19}">
      <dgm:prSet/>
      <dgm:spPr/>
      <dgm:t>
        <a:bodyPr/>
        <a:lstStyle/>
        <a:p>
          <a:endParaRPr lang="es-MX"/>
        </a:p>
      </dgm:t>
    </dgm:pt>
    <dgm:pt modelId="{209260DC-BCBB-4259-B759-94299DEF061C}" type="sibTrans" cxnId="{B49354F9-66C2-4979-B8A9-E39E85E3FA1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15C52FFC-6390-4BB6-92B4-BEC40B204477}">
      <dgm:prSet phldrT="[Texto]" custT="1"/>
      <dgm:spPr/>
      <dgm:t>
        <a:bodyPr/>
        <a:lstStyle/>
        <a:p>
          <a:r>
            <a:rPr lang="es-MX" sz="2000" dirty="0">
              <a:latin typeface="Albertus MT Lt" pitchFamily="2" charset="0"/>
            </a:rPr>
            <a:t>Resiliencia física</a:t>
          </a:r>
        </a:p>
      </dgm:t>
    </dgm:pt>
    <dgm:pt modelId="{54529609-7E04-4A6D-9448-CFCFA31000A2}" type="parTrans" cxnId="{4A319ACA-D393-4CEB-8B81-DDA1943D463B}">
      <dgm:prSet/>
      <dgm:spPr/>
      <dgm:t>
        <a:bodyPr/>
        <a:lstStyle/>
        <a:p>
          <a:endParaRPr lang="es-MX"/>
        </a:p>
      </dgm:t>
    </dgm:pt>
    <dgm:pt modelId="{4F27B987-03E1-4C0D-9AC0-809A317CB61B}" type="sibTrans" cxnId="{4A319ACA-D393-4CEB-8B81-DDA1943D463B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DCB937F-8882-46AA-A65B-B7AA3B341FAB}">
      <dgm:prSet phldrT="[Texto]" custT="1"/>
      <dgm:spPr/>
      <dgm:t>
        <a:bodyPr/>
        <a:lstStyle/>
        <a:p>
          <a:r>
            <a:rPr lang="es-MX" sz="2000" dirty="0">
              <a:latin typeface="Albertus MT Lt" pitchFamily="2" charset="0"/>
            </a:rPr>
            <a:t>Resiliencia espiritual</a:t>
          </a:r>
        </a:p>
      </dgm:t>
    </dgm:pt>
    <dgm:pt modelId="{763CDD53-A74C-47BE-BFD3-DDE41B805743}" type="parTrans" cxnId="{D89F0C3F-794A-4F18-94DE-DEB51B7D7757}">
      <dgm:prSet/>
      <dgm:spPr/>
      <dgm:t>
        <a:bodyPr/>
        <a:lstStyle/>
        <a:p>
          <a:endParaRPr lang="es-MX"/>
        </a:p>
      </dgm:t>
    </dgm:pt>
    <dgm:pt modelId="{A2493AD0-A21A-44C9-ACEE-0F180DF183A3}" type="sibTrans" cxnId="{D89F0C3F-794A-4F18-94DE-DEB51B7D7757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2F717D1-54D3-41C1-8E89-BEA43D484832}">
      <dgm:prSet custT="1"/>
      <dgm:spPr/>
      <dgm:t>
        <a:bodyPr/>
        <a:lstStyle/>
        <a:p>
          <a:r>
            <a:rPr lang="es-MX" sz="2000" dirty="0">
              <a:latin typeface="Albertus MT Lt" pitchFamily="2" charset="0"/>
            </a:rPr>
            <a:t>Resiliencia emocional</a:t>
          </a:r>
        </a:p>
      </dgm:t>
    </dgm:pt>
    <dgm:pt modelId="{F2BCFF12-BCD3-4B43-80D4-CA34CDD0A61A}" type="parTrans" cxnId="{C285C604-3275-4C31-A6AB-58024128D988}">
      <dgm:prSet/>
      <dgm:spPr/>
      <dgm:t>
        <a:bodyPr/>
        <a:lstStyle/>
        <a:p>
          <a:endParaRPr lang="es-MX"/>
        </a:p>
      </dgm:t>
    </dgm:pt>
    <dgm:pt modelId="{CCA13B21-6443-45BC-9F9E-53D945E73348}" type="sibTrans" cxnId="{C285C604-3275-4C31-A6AB-58024128D988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BF14A98-3BE0-4D56-B2FF-30925FBC9F12}">
      <dgm:prSet phldrT="[Texto]" custT="1"/>
      <dgm:spPr/>
      <dgm:t>
        <a:bodyPr/>
        <a:lstStyle/>
        <a:p>
          <a:r>
            <a:rPr lang="es-MX" sz="2000" dirty="0">
              <a:latin typeface="Albertus MT Lt" pitchFamily="2" charset="0"/>
            </a:rPr>
            <a:t>Resiliencia comunitaria </a:t>
          </a:r>
        </a:p>
      </dgm:t>
    </dgm:pt>
    <dgm:pt modelId="{93545B4B-B698-4A36-8502-ADAD037A5784}" type="parTrans" cxnId="{21C3D9F3-62C7-4042-B366-9CF2180F4032}">
      <dgm:prSet/>
      <dgm:spPr/>
      <dgm:t>
        <a:bodyPr/>
        <a:lstStyle/>
        <a:p>
          <a:endParaRPr lang="es-MX"/>
        </a:p>
      </dgm:t>
    </dgm:pt>
    <dgm:pt modelId="{A86D2390-411E-41A8-853E-0F2DF77982B2}" type="sibTrans" cxnId="{21C3D9F3-62C7-4042-B366-9CF2180F4032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C997D11-62D1-4891-9285-7B448814D5BD}" type="pres">
      <dgm:prSet presAssocID="{C202EDF3-36E4-4DB2-9C51-C6941C32AE51}" presName="Name0" presStyleCnt="0">
        <dgm:presLayoutVars>
          <dgm:chMax val="21"/>
          <dgm:chPref val="21"/>
        </dgm:presLayoutVars>
      </dgm:prSet>
      <dgm:spPr/>
    </dgm:pt>
    <dgm:pt modelId="{28E1271C-80D2-47C9-826F-465B1C052DDF}" type="pres">
      <dgm:prSet presAssocID="{AACEE068-0A71-491B-A394-421A142D5593}" presName="text1" presStyleCnt="0"/>
      <dgm:spPr/>
    </dgm:pt>
    <dgm:pt modelId="{8062B3FB-2E43-46CB-873F-083F8B0AF686}" type="pres">
      <dgm:prSet presAssocID="{AACEE068-0A71-491B-A394-421A142D5593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D292E767-8320-4609-A560-7A0295925C2D}" type="pres">
      <dgm:prSet presAssocID="{AACEE068-0A71-491B-A394-421A142D5593}" presName="textaccent1" presStyleCnt="0"/>
      <dgm:spPr/>
    </dgm:pt>
    <dgm:pt modelId="{48C1840F-A889-4E4A-AD3C-DA598DF6881C}" type="pres">
      <dgm:prSet presAssocID="{AACEE068-0A71-491B-A394-421A142D5593}" presName="accentRepeatNode" presStyleLbl="solidAlignAcc1" presStyleIdx="0" presStyleCnt="10"/>
      <dgm:spPr/>
    </dgm:pt>
    <dgm:pt modelId="{8C3B8BAD-288B-4398-896F-86BE7DD2A72C}" type="pres">
      <dgm:prSet presAssocID="{209260DC-BCBB-4259-B759-94299DEF061C}" presName="image1" presStyleCnt="0"/>
      <dgm:spPr/>
    </dgm:pt>
    <dgm:pt modelId="{A79866D0-5728-4323-8BE0-70FF90E1DE53}" type="pres">
      <dgm:prSet presAssocID="{209260DC-BCBB-4259-B759-94299DEF061C}" presName="imageRepeatNode" presStyleLbl="alignAcc1" presStyleIdx="0" presStyleCnt="5"/>
      <dgm:spPr/>
    </dgm:pt>
    <dgm:pt modelId="{61127803-84E0-4CD5-8209-1F178EF8D860}" type="pres">
      <dgm:prSet presAssocID="{209260DC-BCBB-4259-B759-94299DEF061C}" presName="imageaccent1" presStyleCnt="0"/>
      <dgm:spPr/>
    </dgm:pt>
    <dgm:pt modelId="{9C112DEE-B2D4-4B42-B07C-EF9CB3E9E8AB}" type="pres">
      <dgm:prSet presAssocID="{209260DC-BCBB-4259-B759-94299DEF061C}" presName="accentRepeatNode" presStyleLbl="solidAlignAcc1" presStyleIdx="1" presStyleCnt="10"/>
      <dgm:spPr/>
    </dgm:pt>
    <dgm:pt modelId="{9FC1F6C3-77B8-4CF4-AB9D-C4B75BC9E476}" type="pres">
      <dgm:prSet presAssocID="{42F717D1-54D3-41C1-8E89-BEA43D484832}" presName="text2" presStyleCnt="0"/>
      <dgm:spPr/>
    </dgm:pt>
    <dgm:pt modelId="{DE4D3E4B-3A69-417D-8CA1-212BB4D37F5E}" type="pres">
      <dgm:prSet presAssocID="{42F717D1-54D3-41C1-8E89-BEA43D484832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CDC22F1D-86CD-4C73-BFBA-209C5321274E}" type="pres">
      <dgm:prSet presAssocID="{42F717D1-54D3-41C1-8E89-BEA43D484832}" presName="textaccent2" presStyleCnt="0"/>
      <dgm:spPr/>
    </dgm:pt>
    <dgm:pt modelId="{FF11B2E2-54D6-45E0-9BFC-1291FDF038DC}" type="pres">
      <dgm:prSet presAssocID="{42F717D1-54D3-41C1-8E89-BEA43D484832}" presName="accentRepeatNode" presStyleLbl="solidAlignAcc1" presStyleIdx="2" presStyleCnt="10"/>
      <dgm:spPr/>
    </dgm:pt>
    <dgm:pt modelId="{ABD85B93-3B69-48E6-9AC2-FD6F478B4813}" type="pres">
      <dgm:prSet presAssocID="{CCA13B21-6443-45BC-9F9E-53D945E73348}" presName="image2" presStyleCnt="0"/>
      <dgm:spPr/>
    </dgm:pt>
    <dgm:pt modelId="{6F7848FE-80B4-471B-A729-F3157FB58374}" type="pres">
      <dgm:prSet presAssocID="{CCA13B21-6443-45BC-9F9E-53D945E73348}" presName="imageRepeatNode" presStyleLbl="alignAcc1" presStyleIdx="1" presStyleCnt="5"/>
      <dgm:spPr/>
    </dgm:pt>
    <dgm:pt modelId="{99816989-F97D-4741-930A-CB995C7AC35E}" type="pres">
      <dgm:prSet presAssocID="{CCA13B21-6443-45BC-9F9E-53D945E73348}" presName="imageaccent2" presStyleCnt="0"/>
      <dgm:spPr/>
    </dgm:pt>
    <dgm:pt modelId="{16B5D091-E3E8-492F-9906-F8D12EC2C8B9}" type="pres">
      <dgm:prSet presAssocID="{CCA13B21-6443-45BC-9F9E-53D945E73348}" presName="accentRepeatNode" presStyleLbl="solidAlignAcc1" presStyleIdx="3" presStyleCnt="10"/>
      <dgm:spPr/>
    </dgm:pt>
    <dgm:pt modelId="{C88BC31B-4127-4851-94BE-A2EFB65EF9BB}" type="pres">
      <dgm:prSet presAssocID="{15C52FFC-6390-4BB6-92B4-BEC40B204477}" presName="text3" presStyleCnt="0"/>
      <dgm:spPr/>
    </dgm:pt>
    <dgm:pt modelId="{38FF7731-1186-4D72-ABEC-DD060B591277}" type="pres">
      <dgm:prSet presAssocID="{15C52FFC-6390-4BB6-92B4-BEC40B204477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F42C8F1E-387D-46AA-A987-14BC349A5BB8}" type="pres">
      <dgm:prSet presAssocID="{15C52FFC-6390-4BB6-92B4-BEC40B204477}" presName="textaccent3" presStyleCnt="0"/>
      <dgm:spPr/>
    </dgm:pt>
    <dgm:pt modelId="{7EDF26DC-CB5D-4315-8A26-811DF32DA76E}" type="pres">
      <dgm:prSet presAssocID="{15C52FFC-6390-4BB6-92B4-BEC40B204477}" presName="accentRepeatNode" presStyleLbl="solidAlignAcc1" presStyleIdx="4" presStyleCnt="10"/>
      <dgm:spPr/>
    </dgm:pt>
    <dgm:pt modelId="{C32FB60C-119A-4162-BEDA-F0C06D82062C}" type="pres">
      <dgm:prSet presAssocID="{4F27B987-03E1-4C0D-9AC0-809A317CB61B}" presName="image3" presStyleCnt="0"/>
      <dgm:spPr/>
    </dgm:pt>
    <dgm:pt modelId="{0CFB5940-8E85-4A5B-BB83-D17963DBEDE4}" type="pres">
      <dgm:prSet presAssocID="{4F27B987-03E1-4C0D-9AC0-809A317CB61B}" presName="imageRepeatNode" presStyleLbl="alignAcc1" presStyleIdx="2" presStyleCnt="5"/>
      <dgm:spPr/>
    </dgm:pt>
    <dgm:pt modelId="{7015B7D9-B35F-4FD9-809B-91939E2AD16B}" type="pres">
      <dgm:prSet presAssocID="{4F27B987-03E1-4C0D-9AC0-809A317CB61B}" presName="imageaccent3" presStyleCnt="0"/>
      <dgm:spPr/>
    </dgm:pt>
    <dgm:pt modelId="{9CCB94B5-D8E7-48D9-890E-7B44BC2335E9}" type="pres">
      <dgm:prSet presAssocID="{4F27B987-03E1-4C0D-9AC0-809A317CB61B}" presName="accentRepeatNode" presStyleLbl="solidAlignAcc1" presStyleIdx="5" presStyleCnt="10"/>
      <dgm:spPr/>
    </dgm:pt>
    <dgm:pt modelId="{FF10B4BA-ABA3-47A3-8561-CE5EA1049380}" type="pres">
      <dgm:prSet presAssocID="{3DCB937F-8882-46AA-A65B-B7AA3B341FAB}" presName="text4" presStyleCnt="0"/>
      <dgm:spPr/>
    </dgm:pt>
    <dgm:pt modelId="{B7F89662-9497-4C52-AA80-9BE78384450D}" type="pres">
      <dgm:prSet presAssocID="{3DCB937F-8882-46AA-A65B-B7AA3B341FAB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8F5D3CF0-F7FC-4213-BE00-F14B11B32774}" type="pres">
      <dgm:prSet presAssocID="{3DCB937F-8882-46AA-A65B-B7AA3B341FAB}" presName="textaccent4" presStyleCnt="0"/>
      <dgm:spPr/>
    </dgm:pt>
    <dgm:pt modelId="{72877C9E-6427-4EA4-BB21-C84858391FE8}" type="pres">
      <dgm:prSet presAssocID="{3DCB937F-8882-46AA-A65B-B7AA3B341FAB}" presName="accentRepeatNode" presStyleLbl="solidAlignAcc1" presStyleIdx="6" presStyleCnt="10"/>
      <dgm:spPr/>
    </dgm:pt>
    <dgm:pt modelId="{64FD1E41-E5D4-4BD7-AA1F-43A43D0CEA8C}" type="pres">
      <dgm:prSet presAssocID="{A2493AD0-A21A-44C9-ACEE-0F180DF183A3}" presName="image4" presStyleCnt="0"/>
      <dgm:spPr/>
    </dgm:pt>
    <dgm:pt modelId="{97CAE469-FE38-4C0F-A917-573BB3D93296}" type="pres">
      <dgm:prSet presAssocID="{A2493AD0-A21A-44C9-ACEE-0F180DF183A3}" presName="imageRepeatNode" presStyleLbl="alignAcc1" presStyleIdx="3" presStyleCnt="5"/>
      <dgm:spPr/>
    </dgm:pt>
    <dgm:pt modelId="{533A3911-E18C-4796-9470-FDCB024AA92A}" type="pres">
      <dgm:prSet presAssocID="{A2493AD0-A21A-44C9-ACEE-0F180DF183A3}" presName="imageaccent4" presStyleCnt="0"/>
      <dgm:spPr/>
    </dgm:pt>
    <dgm:pt modelId="{C7962DD4-1C31-46BA-BEB1-8ADB01B85AE0}" type="pres">
      <dgm:prSet presAssocID="{A2493AD0-A21A-44C9-ACEE-0F180DF183A3}" presName="accentRepeatNode" presStyleLbl="solidAlignAcc1" presStyleIdx="7" presStyleCnt="10"/>
      <dgm:spPr/>
    </dgm:pt>
    <dgm:pt modelId="{2D9CFB85-A4D7-49C3-8EE0-F4650D74D2A3}" type="pres">
      <dgm:prSet presAssocID="{3BF14A98-3BE0-4D56-B2FF-30925FBC9F12}" presName="text5" presStyleCnt="0"/>
      <dgm:spPr/>
    </dgm:pt>
    <dgm:pt modelId="{E4546D96-485C-44DE-A551-0FF47B7B1EE4}" type="pres">
      <dgm:prSet presAssocID="{3BF14A98-3BE0-4D56-B2FF-30925FBC9F12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E8B9CF3-922A-49A9-8A5B-FAC2063BA1AD}" type="pres">
      <dgm:prSet presAssocID="{3BF14A98-3BE0-4D56-B2FF-30925FBC9F12}" presName="textaccent5" presStyleCnt="0"/>
      <dgm:spPr/>
    </dgm:pt>
    <dgm:pt modelId="{86847BCF-1FE4-4F49-AF33-7F20D6D23DA8}" type="pres">
      <dgm:prSet presAssocID="{3BF14A98-3BE0-4D56-B2FF-30925FBC9F12}" presName="accentRepeatNode" presStyleLbl="solidAlignAcc1" presStyleIdx="8" presStyleCnt="10"/>
      <dgm:spPr/>
    </dgm:pt>
    <dgm:pt modelId="{3F55FC63-C57F-4286-99C9-3DAF330E0A0B}" type="pres">
      <dgm:prSet presAssocID="{A86D2390-411E-41A8-853E-0F2DF77982B2}" presName="image5" presStyleCnt="0"/>
      <dgm:spPr/>
    </dgm:pt>
    <dgm:pt modelId="{3F83219A-FC40-44E0-A05B-95268F821F4C}" type="pres">
      <dgm:prSet presAssocID="{A86D2390-411E-41A8-853E-0F2DF77982B2}" presName="imageRepeatNode" presStyleLbl="alignAcc1" presStyleIdx="4" presStyleCnt="5"/>
      <dgm:spPr/>
    </dgm:pt>
    <dgm:pt modelId="{9A5E30D5-0680-4868-A689-A79096E3842E}" type="pres">
      <dgm:prSet presAssocID="{A86D2390-411E-41A8-853E-0F2DF77982B2}" presName="imageaccent5" presStyleCnt="0"/>
      <dgm:spPr/>
    </dgm:pt>
    <dgm:pt modelId="{B58A182D-7AC1-41F6-946F-82C2B7D6E568}" type="pres">
      <dgm:prSet presAssocID="{A86D2390-411E-41A8-853E-0F2DF77982B2}" presName="accentRepeatNode" presStyleLbl="solidAlignAcc1" presStyleIdx="9" presStyleCnt="10"/>
      <dgm:spPr/>
    </dgm:pt>
  </dgm:ptLst>
  <dgm:cxnLst>
    <dgm:cxn modelId="{C285C604-3275-4C31-A6AB-58024128D988}" srcId="{C202EDF3-36E4-4DB2-9C51-C6941C32AE51}" destId="{42F717D1-54D3-41C1-8E89-BEA43D484832}" srcOrd="1" destOrd="0" parTransId="{F2BCFF12-BCD3-4B43-80D4-CA34CDD0A61A}" sibTransId="{CCA13B21-6443-45BC-9F9E-53D945E73348}"/>
    <dgm:cxn modelId="{FF9EB905-D826-4757-9253-A1DF2DC7FE87}" type="presOf" srcId="{3BF14A98-3BE0-4D56-B2FF-30925FBC9F12}" destId="{E4546D96-485C-44DE-A551-0FF47B7B1EE4}" srcOrd="0" destOrd="0" presId="urn:microsoft.com/office/officeart/2008/layout/HexagonCluster"/>
    <dgm:cxn modelId="{9E530526-DE6F-44D1-BBA0-E60CD5645238}" type="presOf" srcId="{AACEE068-0A71-491B-A394-421A142D5593}" destId="{8062B3FB-2E43-46CB-873F-083F8B0AF686}" srcOrd="0" destOrd="0" presId="urn:microsoft.com/office/officeart/2008/layout/HexagonCluster"/>
    <dgm:cxn modelId="{CF0D3937-BC30-4C0A-B71F-84256B80E38F}" type="presOf" srcId="{A86D2390-411E-41A8-853E-0F2DF77982B2}" destId="{3F83219A-FC40-44E0-A05B-95268F821F4C}" srcOrd="0" destOrd="0" presId="urn:microsoft.com/office/officeart/2008/layout/HexagonCluster"/>
    <dgm:cxn modelId="{D89F0C3F-794A-4F18-94DE-DEB51B7D7757}" srcId="{C202EDF3-36E4-4DB2-9C51-C6941C32AE51}" destId="{3DCB937F-8882-46AA-A65B-B7AA3B341FAB}" srcOrd="3" destOrd="0" parTransId="{763CDD53-A74C-47BE-BFD3-DDE41B805743}" sibTransId="{A2493AD0-A21A-44C9-ACEE-0F180DF183A3}"/>
    <dgm:cxn modelId="{47BA3061-32E6-4B39-88B5-92CE3B40A132}" type="presOf" srcId="{3DCB937F-8882-46AA-A65B-B7AA3B341FAB}" destId="{B7F89662-9497-4C52-AA80-9BE78384450D}" srcOrd="0" destOrd="0" presId="urn:microsoft.com/office/officeart/2008/layout/HexagonCluster"/>
    <dgm:cxn modelId="{636EE747-47B3-48CA-B45F-1AE1DCEB338B}" type="presOf" srcId="{A2493AD0-A21A-44C9-ACEE-0F180DF183A3}" destId="{97CAE469-FE38-4C0F-A917-573BB3D93296}" srcOrd="0" destOrd="0" presId="urn:microsoft.com/office/officeart/2008/layout/HexagonCluster"/>
    <dgm:cxn modelId="{7C03CB80-BDEA-45F1-B41C-33FAF5F8A315}" type="presOf" srcId="{15C52FFC-6390-4BB6-92B4-BEC40B204477}" destId="{38FF7731-1186-4D72-ABEC-DD060B591277}" srcOrd="0" destOrd="0" presId="urn:microsoft.com/office/officeart/2008/layout/HexagonCluster"/>
    <dgm:cxn modelId="{6C5A7283-2309-4FC4-8756-DB1D634FB06F}" type="presOf" srcId="{C202EDF3-36E4-4DB2-9C51-C6941C32AE51}" destId="{3C997D11-62D1-4891-9285-7B448814D5BD}" srcOrd="0" destOrd="0" presId="urn:microsoft.com/office/officeart/2008/layout/HexagonCluster"/>
    <dgm:cxn modelId="{FF7336A1-991B-45E7-95C6-45E430819B94}" type="presOf" srcId="{42F717D1-54D3-41C1-8E89-BEA43D484832}" destId="{DE4D3E4B-3A69-417D-8CA1-212BB4D37F5E}" srcOrd="0" destOrd="0" presId="urn:microsoft.com/office/officeart/2008/layout/HexagonCluster"/>
    <dgm:cxn modelId="{E9383EA2-FC1C-4FDA-853B-80D07BA9611B}" type="presOf" srcId="{209260DC-BCBB-4259-B759-94299DEF061C}" destId="{A79866D0-5728-4323-8BE0-70FF90E1DE53}" srcOrd="0" destOrd="0" presId="urn:microsoft.com/office/officeart/2008/layout/HexagonCluster"/>
    <dgm:cxn modelId="{4A319ACA-D393-4CEB-8B81-DDA1943D463B}" srcId="{C202EDF3-36E4-4DB2-9C51-C6941C32AE51}" destId="{15C52FFC-6390-4BB6-92B4-BEC40B204477}" srcOrd="2" destOrd="0" parTransId="{54529609-7E04-4A6D-9448-CFCFA31000A2}" sibTransId="{4F27B987-03E1-4C0D-9AC0-809A317CB61B}"/>
    <dgm:cxn modelId="{037911E4-1540-42DF-9DAC-0C63B0ED7AFD}" type="presOf" srcId="{CCA13B21-6443-45BC-9F9E-53D945E73348}" destId="{6F7848FE-80B4-471B-A729-F3157FB58374}" srcOrd="0" destOrd="0" presId="urn:microsoft.com/office/officeart/2008/layout/HexagonCluster"/>
    <dgm:cxn modelId="{21C3D9F3-62C7-4042-B366-9CF2180F4032}" srcId="{C202EDF3-36E4-4DB2-9C51-C6941C32AE51}" destId="{3BF14A98-3BE0-4D56-B2FF-30925FBC9F12}" srcOrd="4" destOrd="0" parTransId="{93545B4B-B698-4A36-8502-ADAD037A5784}" sibTransId="{A86D2390-411E-41A8-853E-0F2DF77982B2}"/>
    <dgm:cxn modelId="{A7973EF6-E50E-4C94-8876-2236F867CC9B}" type="presOf" srcId="{4F27B987-03E1-4C0D-9AC0-809A317CB61B}" destId="{0CFB5940-8E85-4A5B-BB83-D17963DBEDE4}" srcOrd="0" destOrd="0" presId="urn:microsoft.com/office/officeart/2008/layout/HexagonCluster"/>
    <dgm:cxn modelId="{B49354F9-66C2-4979-B8A9-E39E85E3FA19}" srcId="{C202EDF3-36E4-4DB2-9C51-C6941C32AE51}" destId="{AACEE068-0A71-491B-A394-421A142D5593}" srcOrd="0" destOrd="0" parTransId="{E1477F2D-5106-41C6-8F7E-9499A192B215}" sibTransId="{209260DC-BCBB-4259-B759-94299DEF061C}"/>
    <dgm:cxn modelId="{6257593B-737B-44EF-B371-D4508D7A38B9}" type="presParOf" srcId="{3C997D11-62D1-4891-9285-7B448814D5BD}" destId="{28E1271C-80D2-47C9-826F-465B1C052DDF}" srcOrd="0" destOrd="0" presId="urn:microsoft.com/office/officeart/2008/layout/HexagonCluster"/>
    <dgm:cxn modelId="{DED42AA5-B3CF-45F1-8FCF-93089A6EE061}" type="presParOf" srcId="{28E1271C-80D2-47C9-826F-465B1C052DDF}" destId="{8062B3FB-2E43-46CB-873F-083F8B0AF686}" srcOrd="0" destOrd="0" presId="urn:microsoft.com/office/officeart/2008/layout/HexagonCluster"/>
    <dgm:cxn modelId="{E4C6065B-C693-44BE-BD96-5271B2551576}" type="presParOf" srcId="{3C997D11-62D1-4891-9285-7B448814D5BD}" destId="{D292E767-8320-4609-A560-7A0295925C2D}" srcOrd="1" destOrd="0" presId="urn:microsoft.com/office/officeart/2008/layout/HexagonCluster"/>
    <dgm:cxn modelId="{69DDB346-5F07-4C45-8B2B-28327B7D4EC5}" type="presParOf" srcId="{D292E767-8320-4609-A560-7A0295925C2D}" destId="{48C1840F-A889-4E4A-AD3C-DA598DF6881C}" srcOrd="0" destOrd="0" presId="urn:microsoft.com/office/officeart/2008/layout/HexagonCluster"/>
    <dgm:cxn modelId="{48160DA4-C072-47AD-A1BA-49EBC0687A8E}" type="presParOf" srcId="{3C997D11-62D1-4891-9285-7B448814D5BD}" destId="{8C3B8BAD-288B-4398-896F-86BE7DD2A72C}" srcOrd="2" destOrd="0" presId="urn:microsoft.com/office/officeart/2008/layout/HexagonCluster"/>
    <dgm:cxn modelId="{2CB07B26-39D3-44C9-B5A0-C45730CB25AC}" type="presParOf" srcId="{8C3B8BAD-288B-4398-896F-86BE7DD2A72C}" destId="{A79866D0-5728-4323-8BE0-70FF90E1DE53}" srcOrd="0" destOrd="0" presId="urn:microsoft.com/office/officeart/2008/layout/HexagonCluster"/>
    <dgm:cxn modelId="{773509B5-8F57-4F9A-AD3D-DF1F07883C73}" type="presParOf" srcId="{3C997D11-62D1-4891-9285-7B448814D5BD}" destId="{61127803-84E0-4CD5-8209-1F178EF8D860}" srcOrd="3" destOrd="0" presId="urn:microsoft.com/office/officeart/2008/layout/HexagonCluster"/>
    <dgm:cxn modelId="{21D407B4-26AD-4D76-A198-ADF7EC5ECB25}" type="presParOf" srcId="{61127803-84E0-4CD5-8209-1F178EF8D860}" destId="{9C112DEE-B2D4-4B42-B07C-EF9CB3E9E8AB}" srcOrd="0" destOrd="0" presId="urn:microsoft.com/office/officeart/2008/layout/HexagonCluster"/>
    <dgm:cxn modelId="{E82F72F5-05E7-451F-8EA4-2F4B47FDC9D2}" type="presParOf" srcId="{3C997D11-62D1-4891-9285-7B448814D5BD}" destId="{9FC1F6C3-77B8-4CF4-AB9D-C4B75BC9E476}" srcOrd="4" destOrd="0" presId="urn:microsoft.com/office/officeart/2008/layout/HexagonCluster"/>
    <dgm:cxn modelId="{4C642501-0009-4A62-8DF5-E94BD9E73C0E}" type="presParOf" srcId="{9FC1F6C3-77B8-4CF4-AB9D-C4B75BC9E476}" destId="{DE4D3E4B-3A69-417D-8CA1-212BB4D37F5E}" srcOrd="0" destOrd="0" presId="urn:microsoft.com/office/officeart/2008/layout/HexagonCluster"/>
    <dgm:cxn modelId="{175EAD7A-04BF-4E5F-B8D0-CC78233C95E0}" type="presParOf" srcId="{3C997D11-62D1-4891-9285-7B448814D5BD}" destId="{CDC22F1D-86CD-4C73-BFBA-209C5321274E}" srcOrd="5" destOrd="0" presId="urn:microsoft.com/office/officeart/2008/layout/HexagonCluster"/>
    <dgm:cxn modelId="{4F58EDDC-52D1-4FCC-93E0-A18A0725BAE2}" type="presParOf" srcId="{CDC22F1D-86CD-4C73-BFBA-209C5321274E}" destId="{FF11B2E2-54D6-45E0-9BFC-1291FDF038DC}" srcOrd="0" destOrd="0" presId="urn:microsoft.com/office/officeart/2008/layout/HexagonCluster"/>
    <dgm:cxn modelId="{A16756DA-021B-4E6F-9ABB-9E06839DA54A}" type="presParOf" srcId="{3C997D11-62D1-4891-9285-7B448814D5BD}" destId="{ABD85B93-3B69-48E6-9AC2-FD6F478B4813}" srcOrd="6" destOrd="0" presId="urn:microsoft.com/office/officeart/2008/layout/HexagonCluster"/>
    <dgm:cxn modelId="{DCE293E0-46A9-4719-B03F-BF9AC84C0645}" type="presParOf" srcId="{ABD85B93-3B69-48E6-9AC2-FD6F478B4813}" destId="{6F7848FE-80B4-471B-A729-F3157FB58374}" srcOrd="0" destOrd="0" presId="urn:microsoft.com/office/officeart/2008/layout/HexagonCluster"/>
    <dgm:cxn modelId="{1B75F518-4468-4865-AE42-B52A9C41808E}" type="presParOf" srcId="{3C997D11-62D1-4891-9285-7B448814D5BD}" destId="{99816989-F97D-4741-930A-CB995C7AC35E}" srcOrd="7" destOrd="0" presId="urn:microsoft.com/office/officeart/2008/layout/HexagonCluster"/>
    <dgm:cxn modelId="{0D804E35-D1ED-4335-9E90-C7AE78AAEDAD}" type="presParOf" srcId="{99816989-F97D-4741-930A-CB995C7AC35E}" destId="{16B5D091-E3E8-492F-9906-F8D12EC2C8B9}" srcOrd="0" destOrd="0" presId="urn:microsoft.com/office/officeart/2008/layout/HexagonCluster"/>
    <dgm:cxn modelId="{E7FD274D-9E8B-4FA1-96E3-675AD30B7311}" type="presParOf" srcId="{3C997D11-62D1-4891-9285-7B448814D5BD}" destId="{C88BC31B-4127-4851-94BE-A2EFB65EF9BB}" srcOrd="8" destOrd="0" presId="urn:microsoft.com/office/officeart/2008/layout/HexagonCluster"/>
    <dgm:cxn modelId="{77E3DFF6-D859-4C31-85A2-D1BA09118066}" type="presParOf" srcId="{C88BC31B-4127-4851-94BE-A2EFB65EF9BB}" destId="{38FF7731-1186-4D72-ABEC-DD060B591277}" srcOrd="0" destOrd="0" presId="urn:microsoft.com/office/officeart/2008/layout/HexagonCluster"/>
    <dgm:cxn modelId="{D4D9CEF4-925A-4504-84F2-9090662EFA31}" type="presParOf" srcId="{3C997D11-62D1-4891-9285-7B448814D5BD}" destId="{F42C8F1E-387D-46AA-A987-14BC349A5BB8}" srcOrd="9" destOrd="0" presId="urn:microsoft.com/office/officeart/2008/layout/HexagonCluster"/>
    <dgm:cxn modelId="{775AE11C-E1B2-4E1D-9FBA-5D386317C253}" type="presParOf" srcId="{F42C8F1E-387D-46AA-A987-14BC349A5BB8}" destId="{7EDF26DC-CB5D-4315-8A26-811DF32DA76E}" srcOrd="0" destOrd="0" presId="urn:microsoft.com/office/officeart/2008/layout/HexagonCluster"/>
    <dgm:cxn modelId="{232864D0-66CA-4B1A-B8F6-8CB70FB19DC3}" type="presParOf" srcId="{3C997D11-62D1-4891-9285-7B448814D5BD}" destId="{C32FB60C-119A-4162-BEDA-F0C06D82062C}" srcOrd="10" destOrd="0" presId="urn:microsoft.com/office/officeart/2008/layout/HexagonCluster"/>
    <dgm:cxn modelId="{CA2C3CE1-8156-4E97-8347-2B52DD21680E}" type="presParOf" srcId="{C32FB60C-119A-4162-BEDA-F0C06D82062C}" destId="{0CFB5940-8E85-4A5B-BB83-D17963DBEDE4}" srcOrd="0" destOrd="0" presId="urn:microsoft.com/office/officeart/2008/layout/HexagonCluster"/>
    <dgm:cxn modelId="{6B8D8022-85BA-4D16-9CA2-D42EEAB11189}" type="presParOf" srcId="{3C997D11-62D1-4891-9285-7B448814D5BD}" destId="{7015B7D9-B35F-4FD9-809B-91939E2AD16B}" srcOrd="11" destOrd="0" presId="urn:microsoft.com/office/officeart/2008/layout/HexagonCluster"/>
    <dgm:cxn modelId="{276E689B-8783-4303-8D51-391F6F7465C3}" type="presParOf" srcId="{7015B7D9-B35F-4FD9-809B-91939E2AD16B}" destId="{9CCB94B5-D8E7-48D9-890E-7B44BC2335E9}" srcOrd="0" destOrd="0" presId="urn:microsoft.com/office/officeart/2008/layout/HexagonCluster"/>
    <dgm:cxn modelId="{21A541DE-EBD9-43B8-BEA2-D3FB65957795}" type="presParOf" srcId="{3C997D11-62D1-4891-9285-7B448814D5BD}" destId="{FF10B4BA-ABA3-47A3-8561-CE5EA1049380}" srcOrd="12" destOrd="0" presId="urn:microsoft.com/office/officeart/2008/layout/HexagonCluster"/>
    <dgm:cxn modelId="{E4946F14-0B80-4788-885C-E5E2C501C64F}" type="presParOf" srcId="{FF10B4BA-ABA3-47A3-8561-CE5EA1049380}" destId="{B7F89662-9497-4C52-AA80-9BE78384450D}" srcOrd="0" destOrd="0" presId="urn:microsoft.com/office/officeart/2008/layout/HexagonCluster"/>
    <dgm:cxn modelId="{3539A592-7FCD-4932-9445-250E3E7AFA2D}" type="presParOf" srcId="{3C997D11-62D1-4891-9285-7B448814D5BD}" destId="{8F5D3CF0-F7FC-4213-BE00-F14B11B32774}" srcOrd="13" destOrd="0" presId="urn:microsoft.com/office/officeart/2008/layout/HexagonCluster"/>
    <dgm:cxn modelId="{B2F35BDD-B47E-46A3-81F7-B7478A7F6085}" type="presParOf" srcId="{8F5D3CF0-F7FC-4213-BE00-F14B11B32774}" destId="{72877C9E-6427-4EA4-BB21-C84858391FE8}" srcOrd="0" destOrd="0" presId="urn:microsoft.com/office/officeart/2008/layout/HexagonCluster"/>
    <dgm:cxn modelId="{FF2F5F7B-2988-43A9-99FA-BD6B3A51E5D7}" type="presParOf" srcId="{3C997D11-62D1-4891-9285-7B448814D5BD}" destId="{64FD1E41-E5D4-4BD7-AA1F-43A43D0CEA8C}" srcOrd="14" destOrd="0" presId="urn:microsoft.com/office/officeart/2008/layout/HexagonCluster"/>
    <dgm:cxn modelId="{D3CA7365-376F-45CC-B5BE-168A641C43AC}" type="presParOf" srcId="{64FD1E41-E5D4-4BD7-AA1F-43A43D0CEA8C}" destId="{97CAE469-FE38-4C0F-A917-573BB3D93296}" srcOrd="0" destOrd="0" presId="urn:microsoft.com/office/officeart/2008/layout/HexagonCluster"/>
    <dgm:cxn modelId="{27B23518-752E-43F1-AFFD-A58D9B9D0F3D}" type="presParOf" srcId="{3C997D11-62D1-4891-9285-7B448814D5BD}" destId="{533A3911-E18C-4796-9470-FDCB024AA92A}" srcOrd="15" destOrd="0" presId="urn:microsoft.com/office/officeart/2008/layout/HexagonCluster"/>
    <dgm:cxn modelId="{93E98902-F973-4992-938C-1E0A32AEBDFD}" type="presParOf" srcId="{533A3911-E18C-4796-9470-FDCB024AA92A}" destId="{C7962DD4-1C31-46BA-BEB1-8ADB01B85AE0}" srcOrd="0" destOrd="0" presId="urn:microsoft.com/office/officeart/2008/layout/HexagonCluster"/>
    <dgm:cxn modelId="{A1A4DCA4-CF41-4418-9BCE-CFB681B8B43C}" type="presParOf" srcId="{3C997D11-62D1-4891-9285-7B448814D5BD}" destId="{2D9CFB85-A4D7-49C3-8EE0-F4650D74D2A3}" srcOrd="16" destOrd="0" presId="urn:microsoft.com/office/officeart/2008/layout/HexagonCluster"/>
    <dgm:cxn modelId="{FDF22850-5C5B-49E0-BC2A-74F591DD5972}" type="presParOf" srcId="{2D9CFB85-A4D7-49C3-8EE0-F4650D74D2A3}" destId="{E4546D96-485C-44DE-A551-0FF47B7B1EE4}" srcOrd="0" destOrd="0" presId="urn:microsoft.com/office/officeart/2008/layout/HexagonCluster"/>
    <dgm:cxn modelId="{8989C3AB-5F5C-4402-B8FB-B99187A41B48}" type="presParOf" srcId="{3C997D11-62D1-4891-9285-7B448814D5BD}" destId="{AE8B9CF3-922A-49A9-8A5B-FAC2063BA1AD}" srcOrd="17" destOrd="0" presId="urn:microsoft.com/office/officeart/2008/layout/HexagonCluster"/>
    <dgm:cxn modelId="{D70198EA-E3F5-4880-A03F-0EB62D5C91A4}" type="presParOf" srcId="{AE8B9CF3-922A-49A9-8A5B-FAC2063BA1AD}" destId="{86847BCF-1FE4-4F49-AF33-7F20D6D23DA8}" srcOrd="0" destOrd="0" presId="urn:microsoft.com/office/officeart/2008/layout/HexagonCluster"/>
    <dgm:cxn modelId="{BDA7416A-0400-4D45-B473-7EDF7F146713}" type="presParOf" srcId="{3C997D11-62D1-4891-9285-7B448814D5BD}" destId="{3F55FC63-C57F-4286-99C9-3DAF330E0A0B}" srcOrd="18" destOrd="0" presId="urn:microsoft.com/office/officeart/2008/layout/HexagonCluster"/>
    <dgm:cxn modelId="{27D972AD-0B88-4C77-A65C-2CBD9F86B4B0}" type="presParOf" srcId="{3F55FC63-C57F-4286-99C9-3DAF330E0A0B}" destId="{3F83219A-FC40-44E0-A05B-95268F821F4C}" srcOrd="0" destOrd="0" presId="urn:microsoft.com/office/officeart/2008/layout/HexagonCluster"/>
    <dgm:cxn modelId="{F9685749-CD69-41C3-B36F-1F4F126D3715}" type="presParOf" srcId="{3C997D11-62D1-4891-9285-7B448814D5BD}" destId="{9A5E30D5-0680-4868-A689-A79096E3842E}" srcOrd="19" destOrd="0" presId="urn:microsoft.com/office/officeart/2008/layout/HexagonCluster"/>
    <dgm:cxn modelId="{B0ED97CB-D46F-473E-86A9-E7C36F439AAE}" type="presParOf" srcId="{9A5E30D5-0680-4868-A689-A79096E3842E}" destId="{B58A182D-7AC1-41F6-946F-82C2B7D6E56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BBD0B6-01AC-4E2F-B75C-F996A866049D}" type="doc">
      <dgm:prSet loTypeId="urn:microsoft.com/office/officeart/2008/layout/PictureStrip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1C31EA5A-0C33-4BA6-A9BC-98B86A70B812}">
      <dgm:prSet phldrT="[Texto]"/>
      <dgm:spPr/>
      <dgm:t>
        <a:bodyPr/>
        <a:lstStyle/>
        <a:p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Genéticos </a:t>
          </a:r>
        </a:p>
      </dgm:t>
    </dgm:pt>
    <dgm:pt modelId="{D5EE3982-3B3C-40C7-AA86-2E51A643F59C}" type="parTrans" cxnId="{90751FF8-D76D-43C5-9F69-66C368D2F4BA}">
      <dgm:prSet/>
      <dgm:spPr/>
      <dgm:t>
        <a:bodyPr/>
        <a:lstStyle/>
        <a:p>
          <a:endParaRPr lang="es-MX"/>
        </a:p>
      </dgm:t>
    </dgm:pt>
    <dgm:pt modelId="{B5716C4E-EA6A-4F1E-9153-2B965C709BE0}" type="sibTrans" cxnId="{90751FF8-D76D-43C5-9F69-66C368D2F4BA}">
      <dgm:prSet/>
      <dgm:spPr/>
      <dgm:t>
        <a:bodyPr/>
        <a:lstStyle/>
        <a:p>
          <a:endParaRPr lang="es-MX"/>
        </a:p>
      </dgm:t>
    </dgm:pt>
    <dgm:pt modelId="{6F2CF1B9-3B00-4B03-B414-73F179C7BC22}">
      <dgm:prSet phldrT="[Texto]"/>
      <dgm:spPr/>
      <dgm:t>
        <a:bodyPr/>
        <a:lstStyle/>
        <a:p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Ambientales </a:t>
          </a:r>
        </a:p>
      </dgm:t>
    </dgm:pt>
    <dgm:pt modelId="{DEC5B90F-B89C-43B5-9527-452F0FAB989A}" type="parTrans" cxnId="{E07BE8EC-A96B-4FF5-A6E2-6CB15973BAC1}">
      <dgm:prSet/>
      <dgm:spPr/>
      <dgm:t>
        <a:bodyPr/>
        <a:lstStyle/>
        <a:p>
          <a:endParaRPr lang="es-MX"/>
        </a:p>
      </dgm:t>
    </dgm:pt>
    <dgm:pt modelId="{8272F912-77D6-4ECE-9DF0-CF63BE5155F2}" type="sibTrans" cxnId="{E07BE8EC-A96B-4FF5-A6E2-6CB15973BAC1}">
      <dgm:prSet/>
      <dgm:spPr/>
      <dgm:t>
        <a:bodyPr/>
        <a:lstStyle/>
        <a:p>
          <a:endParaRPr lang="es-MX"/>
        </a:p>
      </dgm:t>
    </dgm:pt>
    <dgm:pt modelId="{7515C7E5-28EE-4FB6-977C-F1B505FB9C2E}">
      <dgm:prSet phldrT="[Texto]"/>
      <dgm:spPr/>
      <dgm:t>
        <a:bodyPr/>
        <a:lstStyle/>
        <a:p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Sociales</a:t>
          </a:r>
          <a:r>
            <a:rPr lang="es-MX" dirty="0">
              <a:latin typeface="Albertus MT Lt" pitchFamily="2" charset="0"/>
            </a:rPr>
            <a:t> </a:t>
          </a:r>
        </a:p>
      </dgm:t>
    </dgm:pt>
    <dgm:pt modelId="{40E53C92-8C6A-485B-8B8D-71A86EEBAFED}" type="parTrans" cxnId="{72FCD05C-D3E0-4254-8953-963267D4D021}">
      <dgm:prSet/>
      <dgm:spPr/>
      <dgm:t>
        <a:bodyPr/>
        <a:lstStyle/>
        <a:p>
          <a:endParaRPr lang="es-MX"/>
        </a:p>
      </dgm:t>
    </dgm:pt>
    <dgm:pt modelId="{CCB115EB-5004-41DB-8E4C-CC334680B8E9}" type="sibTrans" cxnId="{72FCD05C-D3E0-4254-8953-963267D4D021}">
      <dgm:prSet/>
      <dgm:spPr/>
      <dgm:t>
        <a:bodyPr/>
        <a:lstStyle/>
        <a:p>
          <a:endParaRPr lang="es-MX"/>
        </a:p>
      </dgm:t>
    </dgm:pt>
    <dgm:pt modelId="{9C4FDE24-3DA2-46E4-B914-B002AF9CFF6A}">
      <dgm:prSet phldrT="[Texto]"/>
      <dgm:spPr/>
      <dgm:t>
        <a:bodyPr/>
        <a:lstStyle/>
        <a:p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Culturales</a:t>
          </a:r>
        </a:p>
      </dgm:t>
    </dgm:pt>
    <dgm:pt modelId="{4CE3A60C-D02B-4344-9064-1B1420545A6E}" type="parTrans" cxnId="{43750CD2-8AC2-4019-806A-F9C4444E75B4}">
      <dgm:prSet/>
      <dgm:spPr/>
      <dgm:t>
        <a:bodyPr/>
        <a:lstStyle/>
        <a:p>
          <a:endParaRPr lang="es-MX"/>
        </a:p>
      </dgm:t>
    </dgm:pt>
    <dgm:pt modelId="{6CDB23A8-BE69-4760-8C20-49CABC79C747}" type="sibTrans" cxnId="{43750CD2-8AC2-4019-806A-F9C4444E75B4}">
      <dgm:prSet/>
      <dgm:spPr/>
      <dgm:t>
        <a:bodyPr/>
        <a:lstStyle/>
        <a:p>
          <a:endParaRPr lang="es-MX"/>
        </a:p>
      </dgm:t>
    </dgm:pt>
    <dgm:pt modelId="{6BEC133E-8C7B-4A6A-BAC0-F6241DACBFAC}">
      <dgm:prSet phldrT="[Texto]"/>
      <dgm:spPr/>
      <dgm:t>
        <a:bodyPr/>
        <a:lstStyle/>
        <a:p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De desarrollo </a:t>
          </a:r>
        </a:p>
      </dgm:t>
    </dgm:pt>
    <dgm:pt modelId="{85536F1C-B3AB-4F0E-8905-DA6691AFCA2E}" type="parTrans" cxnId="{7143D445-1CF2-4E0C-B5F8-0BA4FC325E20}">
      <dgm:prSet/>
      <dgm:spPr/>
      <dgm:t>
        <a:bodyPr/>
        <a:lstStyle/>
        <a:p>
          <a:endParaRPr lang="es-MX"/>
        </a:p>
      </dgm:t>
    </dgm:pt>
    <dgm:pt modelId="{432648D5-7033-406E-959C-EF51E711CC9D}" type="sibTrans" cxnId="{7143D445-1CF2-4E0C-B5F8-0BA4FC325E20}">
      <dgm:prSet/>
      <dgm:spPr/>
      <dgm:t>
        <a:bodyPr/>
        <a:lstStyle/>
        <a:p>
          <a:endParaRPr lang="es-MX"/>
        </a:p>
      </dgm:t>
    </dgm:pt>
    <dgm:pt modelId="{6A3CD687-34EF-4FB8-B4EC-F4A926383A3B}">
      <dgm:prSet phldrT="[Texto]"/>
      <dgm:spPr/>
      <dgm:t>
        <a:bodyPr/>
        <a:lstStyle/>
        <a:p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De Salud </a:t>
          </a:r>
        </a:p>
      </dgm:t>
    </dgm:pt>
    <dgm:pt modelId="{423F7F37-4CAB-4870-B215-085D274207B3}" type="parTrans" cxnId="{0FA92F87-707F-42C6-AA4D-F5F9788ADB96}">
      <dgm:prSet/>
      <dgm:spPr/>
      <dgm:t>
        <a:bodyPr/>
        <a:lstStyle/>
        <a:p>
          <a:endParaRPr lang="es-MX"/>
        </a:p>
      </dgm:t>
    </dgm:pt>
    <dgm:pt modelId="{A312A95A-802D-4498-8AA5-0C4C86AA91B4}" type="sibTrans" cxnId="{0FA92F87-707F-42C6-AA4D-F5F9788ADB96}">
      <dgm:prSet/>
      <dgm:spPr/>
      <dgm:t>
        <a:bodyPr/>
        <a:lstStyle/>
        <a:p>
          <a:endParaRPr lang="es-MX"/>
        </a:p>
      </dgm:t>
    </dgm:pt>
    <dgm:pt modelId="{B2E4C844-DE5D-4718-AAA0-3EFE63056F4D}" type="pres">
      <dgm:prSet presAssocID="{CDBBD0B6-01AC-4E2F-B75C-F996A866049D}" presName="Name0" presStyleCnt="0">
        <dgm:presLayoutVars>
          <dgm:dir/>
          <dgm:resizeHandles val="exact"/>
        </dgm:presLayoutVars>
      </dgm:prSet>
      <dgm:spPr/>
    </dgm:pt>
    <dgm:pt modelId="{06783C28-3636-4002-A36F-AD240B5B2F9D}" type="pres">
      <dgm:prSet presAssocID="{1C31EA5A-0C33-4BA6-A9BC-98B86A70B812}" presName="composite" presStyleCnt="0"/>
      <dgm:spPr/>
    </dgm:pt>
    <dgm:pt modelId="{5EAF3122-9618-4975-A5C3-A5590389D1BB}" type="pres">
      <dgm:prSet presAssocID="{1C31EA5A-0C33-4BA6-A9BC-98B86A70B812}" presName="rect1" presStyleLbl="trAlignAcc1" presStyleIdx="0" presStyleCnt="6">
        <dgm:presLayoutVars>
          <dgm:bulletEnabled val="1"/>
        </dgm:presLayoutVars>
      </dgm:prSet>
      <dgm:spPr/>
    </dgm:pt>
    <dgm:pt modelId="{A8222E67-FB26-4F8C-A383-E0D8ACB913EE}" type="pres">
      <dgm:prSet presAssocID="{1C31EA5A-0C33-4BA6-A9BC-98B86A70B812}" presName="rect2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3B550B7-8E82-48D8-8137-D1C806A44BC1}" type="pres">
      <dgm:prSet presAssocID="{B5716C4E-EA6A-4F1E-9153-2B965C709BE0}" presName="sibTrans" presStyleCnt="0"/>
      <dgm:spPr/>
    </dgm:pt>
    <dgm:pt modelId="{04DEFA67-6CE6-445A-A14B-A088056FDCE9}" type="pres">
      <dgm:prSet presAssocID="{6F2CF1B9-3B00-4B03-B414-73F179C7BC22}" presName="composite" presStyleCnt="0"/>
      <dgm:spPr/>
    </dgm:pt>
    <dgm:pt modelId="{4CC002C8-1114-4575-8388-F84A0F23AE2D}" type="pres">
      <dgm:prSet presAssocID="{6F2CF1B9-3B00-4B03-B414-73F179C7BC22}" presName="rect1" presStyleLbl="trAlignAcc1" presStyleIdx="1" presStyleCnt="6">
        <dgm:presLayoutVars>
          <dgm:bulletEnabled val="1"/>
        </dgm:presLayoutVars>
      </dgm:prSet>
      <dgm:spPr/>
    </dgm:pt>
    <dgm:pt modelId="{6B264095-1081-468F-9277-85AB0770E50B}" type="pres">
      <dgm:prSet presAssocID="{6F2CF1B9-3B00-4B03-B414-73F179C7BC22}" presName="rect2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2E1DA80-9EE1-4B52-96F4-84FF317D4E58}" type="pres">
      <dgm:prSet presAssocID="{8272F912-77D6-4ECE-9DF0-CF63BE5155F2}" presName="sibTrans" presStyleCnt="0"/>
      <dgm:spPr/>
    </dgm:pt>
    <dgm:pt modelId="{7DDA15D6-CED7-457C-B1D1-1072C184B1D6}" type="pres">
      <dgm:prSet presAssocID="{7515C7E5-28EE-4FB6-977C-F1B505FB9C2E}" presName="composite" presStyleCnt="0"/>
      <dgm:spPr/>
    </dgm:pt>
    <dgm:pt modelId="{4281A3D3-1F07-4FDD-A26B-2577C3D2216D}" type="pres">
      <dgm:prSet presAssocID="{7515C7E5-28EE-4FB6-977C-F1B505FB9C2E}" presName="rect1" presStyleLbl="trAlignAcc1" presStyleIdx="2" presStyleCnt="6">
        <dgm:presLayoutVars>
          <dgm:bulletEnabled val="1"/>
        </dgm:presLayoutVars>
      </dgm:prSet>
      <dgm:spPr/>
    </dgm:pt>
    <dgm:pt modelId="{95B78DAC-6BC3-4CB6-9FC6-91E6FD38EFF3}" type="pres">
      <dgm:prSet presAssocID="{7515C7E5-28EE-4FB6-977C-F1B505FB9C2E}" presName="rect2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1F9C75F-2981-4363-A72E-6D81168E331A}" type="pres">
      <dgm:prSet presAssocID="{CCB115EB-5004-41DB-8E4C-CC334680B8E9}" presName="sibTrans" presStyleCnt="0"/>
      <dgm:spPr/>
    </dgm:pt>
    <dgm:pt modelId="{AEF735B4-8D1C-4B04-82B5-7EDB3C9A38D1}" type="pres">
      <dgm:prSet presAssocID="{9C4FDE24-3DA2-46E4-B914-B002AF9CFF6A}" presName="composite" presStyleCnt="0"/>
      <dgm:spPr/>
    </dgm:pt>
    <dgm:pt modelId="{5215EEF5-9720-447B-8CB2-059DD8F3A509}" type="pres">
      <dgm:prSet presAssocID="{9C4FDE24-3DA2-46E4-B914-B002AF9CFF6A}" presName="rect1" presStyleLbl="trAlignAcc1" presStyleIdx="3" presStyleCnt="6">
        <dgm:presLayoutVars>
          <dgm:bulletEnabled val="1"/>
        </dgm:presLayoutVars>
      </dgm:prSet>
      <dgm:spPr/>
    </dgm:pt>
    <dgm:pt modelId="{E6B58957-478E-48D2-BFB9-4D3E568ECF0F}" type="pres">
      <dgm:prSet presAssocID="{9C4FDE24-3DA2-46E4-B914-B002AF9CFF6A}" presName="rect2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2EA8D8A-5849-4A46-A3C4-9E4E45CFB2A0}" type="pres">
      <dgm:prSet presAssocID="{6CDB23A8-BE69-4760-8C20-49CABC79C747}" presName="sibTrans" presStyleCnt="0"/>
      <dgm:spPr/>
    </dgm:pt>
    <dgm:pt modelId="{0B51B525-9914-40BF-82B2-2253DDC451D1}" type="pres">
      <dgm:prSet presAssocID="{6BEC133E-8C7B-4A6A-BAC0-F6241DACBFAC}" presName="composite" presStyleCnt="0"/>
      <dgm:spPr/>
    </dgm:pt>
    <dgm:pt modelId="{C9BEE91A-99E7-4EC8-985C-4D3F096671A8}" type="pres">
      <dgm:prSet presAssocID="{6BEC133E-8C7B-4A6A-BAC0-F6241DACBFAC}" presName="rect1" presStyleLbl="trAlignAcc1" presStyleIdx="4" presStyleCnt="6">
        <dgm:presLayoutVars>
          <dgm:bulletEnabled val="1"/>
        </dgm:presLayoutVars>
      </dgm:prSet>
      <dgm:spPr/>
    </dgm:pt>
    <dgm:pt modelId="{B1DE78AC-3567-4F8A-B75C-608DC3EFAAAA}" type="pres">
      <dgm:prSet presAssocID="{6BEC133E-8C7B-4A6A-BAC0-F6241DACBFAC}" presName="rect2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7D4618A-A951-4D5A-894D-2864110E917D}" type="pres">
      <dgm:prSet presAssocID="{432648D5-7033-406E-959C-EF51E711CC9D}" presName="sibTrans" presStyleCnt="0"/>
      <dgm:spPr/>
    </dgm:pt>
    <dgm:pt modelId="{7A7CCCD2-C720-4787-A7A0-436DF8460605}" type="pres">
      <dgm:prSet presAssocID="{6A3CD687-34EF-4FB8-B4EC-F4A926383A3B}" presName="composite" presStyleCnt="0"/>
      <dgm:spPr/>
    </dgm:pt>
    <dgm:pt modelId="{1D0CC437-BBA2-45CA-90D9-9F688B13C3F9}" type="pres">
      <dgm:prSet presAssocID="{6A3CD687-34EF-4FB8-B4EC-F4A926383A3B}" presName="rect1" presStyleLbl="trAlignAcc1" presStyleIdx="5" presStyleCnt="6">
        <dgm:presLayoutVars>
          <dgm:bulletEnabled val="1"/>
        </dgm:presLayoutVars>
      </dgm:prSet>
      <dgm:spPr/>
    </dgm:pt>
    <dgm:pt modelId="{C35ABC8D-91E7-487B-81E8-6F90DD0F773C}" type="pres">
      <dgm:prSet presAssocID="{6A3CD687-34EF-4FB8-B4EC-F4A926383A3B}" presName="rect2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72FCD05C-D3E0-4254-8953-963267D4D021}" srcId="{CDBBD0B6-01AC-4E2F-B75C-F996A866049D}" destId="{7515C7E5-28EE-4FB6-977C-F1B505FB9C2E}" srcOrd="2" destOrd="0" parTransId="{40E53C92-8C6A-485B-8B8D-71A86EEBAFED}" sibTransId="{CCB115EB-5004-41DB-8E4C-CC334680B8E9}"/>
    <dgm:cxn modelId="{7143D445-1CF2-4E0C-B5F8-0BA4FC325E20}" srcId="{CDBBD0B6-01AC-4E2F-B75C-F996A866049D}" destId="{6BEC133E-8C7B-4A6A-BAC0-F6241DACBFAC}" srcOrd="4" destOrd="0" parTransId="{85536F1C-B3AB-4F0E-8905-DA6691AFCA2E}" sibTransId="{432648D5-7033-406E-959C-EF51E711CC9D}"/>
    <dgm:cxn modelId="{BB78066F-1663-4B87-A023-3B92BD137E1D}" type="presOf" srcId="{CDBBD0B6-01AC-4E2F-B75C-F996A866049D}" destId="{B2E4C844-DE5D-4718-AAA0-3EFE63056F4D}" srcOrd="0" destOrd="0" presId="urn:microsoft.com/office/officeart/2008/layout/PictureStrips"/>
    <dgm:cxn modelId="{E9585474-16F1-4360-B793-526F67118109}" type="presOf" srcId="{6F2CF1B9-3B00-4B03-B414-73F179C7BC22}" destId="{4CC002C8-1114-4575-8388-F84A0F23AE2D}" srcOrd="0" destOrd="0" presId="urn:microsoft.com/office/officeart/2008/layout/PictureStrips"/>
    <dgm:cxn modelId="{BF5B1776-93F5-446B-A7D1-722A5EBA8790}" type="presOf" srcId="{6A3CD687-34EF-4FB8-B4EC-F4A926383A3B}" destId="{1D0CC437-BBA2-45CA-90D9-9F688B13C3F9}" srcOrd="0" destOrd="0" presId="urn:microsoft.com/office/officeart/2008/layout/PictureStrips"/>
    <dgm:cxn modelId="{0FA92F87-707F-42C6-AA4D-F5F9788ADB96}" srcId="{CDBBD0B6-01AC-4E2F-B75C-F996A866049D}" destId="{6A3CD687-34EF-4FB8-B4EC-F4A926383A3B}" srcOrd="5" destOrd="0" parTransId="{423F7F37-4CAB-4870-B215-085D274207B3}" sibTransId="{A312A95A-802D-4498-8AA5-0C4C86AA91B4}"/>
    <dgm:cxn modelId="{AA71BFAD-D34E-499F-867F-8AE7F6C32462}" type="presOf" srcId="{6BEC133E-8C7B-4A6A-BAC0-F6241DACBFAC}" destId="{C9BEE91A-99E7-4EC8-985C-4D3F096671A8}" srcOrd="0" destOrd="0" presId="urn:microsoft.com/office/officeart/2008/layout/PictureStrips"/>
    <dgm:cxn modelId="{B09912C9-CC07-4DC8-8C8E-3C3CA006D098}" type="presOf" srcId="{7515C7E5-28EE-4FB6-977C-F1B505FB9C2E}" destId="{4281A3D3-1F07-4FDD-A26B-2577C3D2216D}" srcOrd="0" destOrd="0" presId="urn:microsoft.com/office/officeart/2008/layout/PictureStrips"/>
    <dgm:cxn modelId="{43750CD2-8AC2-4019-806A-F9C4444E75B4}" srcId="{CDBBD0B6-01AC-4E2F-B75C-F996A866049D}" destId="{9C4FDE24-3DA2-46E4-B914-B002AF9CFF6A}" srcOrd="3" destOrd="0" parTransId="{4CE3A60C-D02B-4344-9064-1B1420545A6E}" sibTransId="{6CDB23A8-BE69-4760-8C20-49CABC79C747}"/>
    <dgm:cxn modelId="{085C35EC-D290-46DF-B76F-989875115192}" type="presOf" srcId="{9C4FDE24-3DA2-46E4-B914-B002AF9CFF6A}" destId="{5215EEF5-9720-447B-8CB2-059DD8F3A509}" srcOrd="0" destOrd="0" presId="urn:microsoft.com/office/officeart/2008/layout/PictureStrips"/>
    <dgm:cxn modelId="{E07BE8EC-A96B-4FF5-A6E2-6CB15973BAC1}" srcId="{CDBBD0B6-01AC-4E2F-B75C-F996A866049D}" destId="{6F2CF1B9-3B00-4B03-B414-73F179C7BC22}" srcOrd="1" destOrd="0" parTransId="{DEC5B90F-B89C-43B5-9527-452F0FAB989A}" sibTransId="{8272F912-77D6-4ECE-9DF0-CF63BE5155F2}"/>
    <dgm:cxn modelId="{EDA3CFF4-58A7-44DF-84D5-D57178E4FAE2}" type="presOf" srcId="{1C31EA5A-0C33-4BA6-A9BC-98B86A70B812}" destId="{5EAF3122-9618-4975-A5C3-A5590389D1BB}" srcOrd="0" destOrd="0" presId="urn:microsoft.com/office/officeart/2008/layout/PictureStrips"/>
    <dgm:cxn modelId="{90751FF8-D76D-43C5-9F69-66C368D2F4BA}" srcId="{CDBBD0B6-01AC-4E2F-B75C-F996A866049D}" destId="{1C31EA5A-0C33-4BA6-A9BC-98B86A70B812}" srcOrd="0" destOrd="0" parTransId="{D5EE3982-3B3C-40C7-AA86-2E51A643F59C}" sibTransId="{B5716C4E-EA6A-4F1E-9153-2B965C709BE0}"/>
    <dgm:cxn modelId="{CD085ABB-ADFC-49EC-A856-B1F062609871}" type="presParOf" srcId="{B2E4C844-DE5D-4718-AAA0-3EFE63056F4D}" destId="{06783C28-3636-4002-A36F-AD240B5B2F9D}" srcOrd="0" destOrd="0" presId="urn:microsoft.com/office/officeart/2008/layout/PictureStrips"/>
    <dgm:cxn modelId="{51DA5AEB-CEA2-4FD9-B2C8-6C479F638FBF}" type="presParOf" srcId="{06783C28-3636-4002-A36F-AD240B5B2F9D}" destId="{5EAF3122-9618-4975-A5C3-A5590389D1BB}" srcOrd="0" destOrd="0" presId="urn:microsoft.com/office/officeart/2008/layout/PictureStrips"/>
    <dgm:cxn modelId="{E645FCDC-EFCE-42BB-A666-D9C1290E97F5}" type="presParOf" srcId="{06783C28-3636-4002-A36F-AD240B5B2F9D}" destId="{A8222E67-FB26-4F8C-A383-E0D8ACB913EE}" srcOrd="1" destOrd="0" presId="urn:microsoft.com/office/officeart/2008/layout/PictureStrips"/>
    <dgm:cxn modelId="{85A5B340-9AB0-4882-BFA6-20884CBE46BF}" type="presParOf" srcId="{B2E4C844-DE5D-4718-AAA0-3EFE63056F4D}" destId="{13B550B7-8E82-48D8-8137-D1C806A44BC1}" srcOrd="1" destOrd="0" presId="urn:microsoft.com/office/officeart/2008/layout/PictureStrips"/>
    <dgm:cxn modelId="{2C2CD7D7-AE96-46C0-9AFE-726DF656D234}" type="presParOf" srcId="{B2E4C844-DE5D-4718-AAA0-3EFE63056F4D}" destId="{04DEFA67-6CE6-445A-A14B-A088056FDCE9}" srcOrd="2" destOrd="0" presId="urn:microsoft.com/office/officeart/2008/layout/PictureStrips"/>
    <dgm:cxn modelId="{BC0101E2-B21E-4362-9EDF-4EC42CF77C4F}" type="presParOf" srcId="{04DEFA67-6CE6-445A-A14B-A088056FDCE9}" destId="{4CC002C8-1114-4575-8388-F84A0F23AE2D}" srcOrd="0" destOrd="0" presId="urn:microsoft.com/office/officeart/2008/layout/PictureStrips"/>
    <dgm:cxn modelId="{520188A0-72F1-49A2-8F90-9906DD81E9C9}" type="presParOf" srcId="{04DEFA67-6CE6-445A-A14B-A088056FDCE9}" destId="{6B264095-1081-468F-9277-85AB0770E50B}" srcOrd="1" destOrd="0" presId="urn:microsoft.com/office/officeart/2008/layout/PictureStrips"/>
    <dgm:cxn modelId="{940642F4-C662-4853-AC83-961F6611C244}" type="presParOf" srcId="{B2E4C844-DE5D-4718-AAA0-3EFE63056F4D}" destId="{A2E1DA80-9EE1-4B52-96F4-84FF317D4E58}" srcOrd="3" destOrd="0" presId="urn:microsoft.com/office/officeart/2008/layout/PictureStrips"/>
    <dgm:cxn modelId="{09EE317E-0A96-43D3-B9EC-DD020D67C14B}" type="presParOf" srcId="{B2E4C844-DE5D-4718-AAA0-3EFE63056F4D}" destId="{7DDA15D6-CED7-457C-B1D1-1072C184B1D6}" srcOrd="4" destOrd="0" presId="urn:microsoft.com/office/officeart/2008/layout/PictureStrips"/>
    <dgm:cxn modelId="{1172B806-AF73-432A-810E-4FB25778CEE4}" type="presParOf" srcId="{7DDA15D6-CED7-457C-B1D1-1072C184B1D6}" destId="{4281A3D3-1F07-4FDD-A26B-2577C3D2216D}" srcOrd="0" destOrd="0" presId="urn:microsoft.com/office/officeart/2008/layout/PictureStrips"/>
    <dgm:cxn modelId="{76A450E0-C252-4D57-8D68-E131B9A2798E}" type="presParOf" srcId="{7DDA15D6-CED7-457C-B1D1-1072C184B1D6}" destId="{95B78DAC-6BC3-4CB6-9FC6-91E6FD38EFF3}" srcOrd="1" destOrd="0" presId="urn:microsoft.com/office/officeart/2008/layout/PictureStrips"/>
    <dgm:cxn modelId="{D985AEA6-AB53-4A32-8017-69121CB7FD14}" type="presParOf" srcId="{B2E4C844-DE5D-4718-AAA0-3EFE63056F4D}" destId="{81F9C75F-2981-4363-A72E-6D81168E331A}" srcOrd="5" destOrd="0" presId="urn:microsoft.com/office/officeart/2008/layout/PictureStrips"/>
    <dgm:cxn modelId="{45EEE6DB-ED51-4692-ACA8-8588538CBEBD}" type="presParOf" srcId="{B2E4C844-DE5D-4718-AAA0-3EFE63056F4D}" destId="{AEF735B4-8D1C-4B04-82B5-7EDB3C9A38D1}" srcOrd="6" destOrd="0" presId="urn:microsoft.com/office/officeart/2008/layout/PictureStrips"/>
    <dgm:cxn modelId="{BA7D51EA-6E5C-4F95-8DFB-550BE6831FF8}" type="presParOf" srcId="{AEF735B4-8D1C-4B04-82B5-7EDB3C9A38D1}" destId="{5215EEF5-9720-447B-8CB2-059DD8F3A509}" srcOrd="0" destOrd="0" presId="urn:microsoft.com/office/officeart/2008/layout/PictureStrips"/>
    <dgm:cxn modelId="{22A47520-67F9-4499-B774-18125F7F6B23}" type="presParOf" srcId="{AEF735B4-8D1C-4B04-82B5-7EDB3C9A38D1}" destId="{E6B58957-478E-48D2-BFB9-4D3E568ECF0F}" srcOrd="1" destOrd="0" presId="urn:microsoft.com/office/officeart/2008/layout/PictureStrips"/>
    <dgm:cxn modelId="{5D94ACAD-E091-4688-9CE7-794200D71C9B}" type="presParOf" srcId="{B2E4C844-DE5D-4718-AAA0-3EFE63056F4D}" destId="{72EA8D8A-5849-4A46-A3C4-9E4E45CFB2A0}" srcOrd="7" destOrd="0" presId="urn:microsoft.com/office/officeart/2008/layout/PictureStrips"/>
    <dgm:cxn modelId="{26065D04-E3E8-44B0-9D76-75FE4B2724F5}" type="presParOf" srcId="{B2E4C844-DE5D-4718-AAA0-3EFE63056F4D}" destId="{0B51B525-9914-40BF-82B2-2253DDC451D1}" srcOrd="8" destOrd="0" presId="urn:microsoft.com/office/officeart/2008/layout/PictureStrips"/>
    <dgm:cxn modelId="{2E892085-DEF6-44E9-BA2A-BED0C41477A0}" type="presParOf" srcId="{0B51B525-9914-40BF-82B2-2253DDC451D1}" destId="{C9BEE91A-99E7-4EC8-985C-4D3F096671A8}" srcOrd="0" destOrd="0" presId="urn:microsoft.com/office/officeart/2008/layout/PictureStrips"/>
    <dgm:cxn modelId="{42529C9A-D0EB-4AC0-912A-0B5990C6F88B}" type="presParOf" srcId="{0B51B525-9914-40BF-82B2-2253DDC451D1}" destId="{B1DE78AC-3567-4F8A-B75C-608DC3EFAAAA}" srcOrd="1" destOrd="0" presId="urn:microsoft.com/office/officeart/2008/layout/PictureStrips"/>
    <dgm:cxn modelId="{C0EA5F80-AE41-4285-8BDD-FE7E85BE6D24}" type="presParOf" srcId="{B2E4C844-DE5D-4718-AAA0-3EFE63056F4D}" destId="{77D4618A-A951-4D5A-894D-2864110E917D}" srcOrd="9" destOrd="0" presId="urn:microsoft.com/office/officeart/2008/layout/PictureStrips"/>
    <dgm:cxn modelId="{D3EA291B-F6BE-4587-9A56-8FCDEBF3763C}" type="presParOf" srcId="{B2E4C844-DE5D-4718-AAA0-3EFE63056F4D}" destId="{7A7CCCD2-C720-4787-A7A0-436DF8460605}" srcOrd="10" destOrd="0" presId="urn:microsoft.com/office/officeart/2008/layout/PictureStrips"/>
    <dgm:cxn modelId="{35C4E483-7224-4A2F-82CB-20A15CA02F59}" type="presParOf" srcId="{7A7CCCD2-C720-4787-A7A0-436DF8460605}" destId="{1D0CC437-BBA2-45CA-90D9-9F688B13C3F9}" srcOrd="0" destOrd="0" presId="urn:microsoft.com/office/officeart/2008/layout/PictureStrips"/>
    <dgm:cxn modelId="{F50E68AE-CE9D-49B8-B5B5-CD4952FE3DD1}" type="presParOf" srcId="{7A7CCCD2-C720-4787-A7A0-436DF8460605}" destId="{C35ABC8D-91E7-487B-81E8-6F90DD0F773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254E7-BC7C-4206-9DF6-1993CDF6FB62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EFD8B17B-2402-4C79-B87E-8DE34DCF7EEB}">
      <dgm:prSet/>
      <dgm:spPr/>
      <dgm:t>
        <a:bodyPr/>
        <a:lstStyle/>
        <a:p>
          <a:pPr rtl="0"/>
          <a:r>
            <a:rPr lang="es-MX" b="1" dirty="0">
              <a:latin typeface="Albertus MT Lt" pitchFamily="2" charset="0"/>
            </a:rPr>
            <a:t>Resistencia</a:t>
          </a:r>
        </a:p>
      </dgm:t>
    </dgm:pt>
    <dgm:pt modelId="{E7112A3F-5B97-4C00-A65C-83DDF1301005}" type="parTrans" cxnId="{2AB6A702-5B53-45A4-A07F-0EB037700340}">
      <dgm:prSet/>
      <dgm:spPr/>
      <dgm:t>
        <a:bodyPr/>
        <a:lstStyle/>
        <a:p>
          <a:endParaRPr lang="es-MX"/>
        </a:p>
      </dgm:t>
    </dgm:pt>
    <dgm:pt modelId="{CD7F836D-D17C-4E81-9E4D-70569E1D5925}" type="sibTrans" cxnId="{2AB6A702-5B53-45A4-A07F-0EB037700340}">
      <dgm:prSet/>
      <dgm:spPr/>
      <dgm:t>
        <a:bodyPr/>
        <a:lstStyle/>
        <a:p>
          <a:endParaRPr lang="es-MX"/>
        </a:p>
      </dgm:t>
    </dgm:pt>
    <dgm:pt modelId="{98B38444-3217-4C43-BDCF-D524F8943363}">
      <dgm:prSet/>
      <dgm:spPr/>
      <dgm:t>
        <a:bodyPr/>
        <a:lstStyle/>
        <a:p>
          <a:pPr rtl="0"/>
          <a:r>
            <a:rPr lang="es-MX" b="1" dirty="0">
              <a:latin typeface="Albertus MT Lt" pitchFamily="2" charset="0"/>
            </a:rPr>
            <a:t>Recuperación </a:t>
          </a:r>
        </a:p>
      </dgm:t>
    </dgm:pt>
    <dgm:pt modelId="{610ECB95-7089-4B06-B89D-FD780B2315CA}" type="parTrans" cxnId="{13257FD4-5798-4C24-A8D9-B04E2E276A66}">
      <dgm:prSet/>
      <dgm:spPr/>
      <dgm:t>
        <a:bodyPr/>
        <a:lstStyle/>
        <a:p>
          <a:endParaRPr lang="es-MX"/>
        </a:p>
      </dgm:t>
    </dgm:pt>
    <dgm:pt modelId="{F68830CA-E9FF-43DB-AB3A-40DBB3267343}" type="sibTrans" cxnId="{13257FD4-5798-4C24-A8D9-B04E2E276A66}">
      <dgm:prSet/>
      <dgm:spPr/>
      <dgm:t>
        <a:bodyPr/>
        <a:lstStyle/>
        <a:p>
          <a:endParaRPr lang="es-MX"/>
        </a:p>
      </dgm:t>
    </dgm:pt>
    <dgm:pt modelId="{DF103520-E717-463F-8F83-AB73346912E9}">
      <dgm:prSet/>
      <dgm:spPr/>
      <dgm:t>
        <a:bodyPr/>
        <a:lstStyle/>
        <a:p>
          <a:pPr rtl="0"/>
          <a:r>
            <a:rPr lang="es-MX" b="1" dirty="0">
              <a:latin typeface="Albertus MT Lt" pitchFamily="2" charset="0"/>
            </a:rPr>
            <a:t>Adaptabilidad</a:t>
          </a:r>
        </a:p>
      </dgm:t>
    </dgm:pt>
    <dgm:pt modelId="{189AC626-D36A-4BE1-AFFB-3905C8025170}" type="parTrans" cxnId="{6B9F6B0C-BE82-4E07-BD98-3A3B0A6DBA00}">
      <dgm:prSet/>
      <dgm:spPr/>
      <dgm:t>
        <a:bodyPr/>
        <a:lstStyle/>
        <a:p>
          <a:endParaRPr lang="es-MX"/>
        </a:p>
      </dgm:t>
    </dgm:pt>
    <dgm:pt modelId="{6B16C0EC-93C1-4870-94F8-C7F126BA2D18}" type="sibTrans" cxnId="{6B9F6B0C-BE82-4E07-BD98-3A3B0A6DBA00}">
      <dgm:prSet/>
      <dgm:spPr/>
      <dgm:t>
        <a:bodyPr/>
        <a:lstStyle/>
        <a:p>
          <a:endParaRPr lang="es-MX"/>
        </a:p>
      </dgm:t>
    </dgm:pt>
    <dgm:pt modelId="{D91D3503-1322-4917-BAC8-3077CB31D3D8}">
      <dgm:prSet/>
      <dgm:spPr/>
      <dgm:t>
        <a:bodyPr/>
        <a:lstStyle/>
        <a:p>
          <a:pPr rtl="0"/>
          <a:r>
            <a:rPr lang="es-MX" b="1" dirty="0">
              <a:latin typeface="Albertus MT Lt" pitchFamily="2" charset="0"/>
            </a:rPr>
            <a:t>Flexibilidad</a:t>
          </a:r>
        </a:p>
      </dgm:t>
    </dgm:pt>
    <dgm:pt modelId="{699410FB-E674-4CD5-ACE7-11CBDFDD8587}" type="parTrans" cxnId="{809EA81F-5ACB-4BB1-B8E7-8A409F5B47A6}">
      <dgm:prSet/>
      <dgm:spPr/>
      <dgm:t>
        <a:bodyPr/>
        <a:lstStyle/>
        <a:p>
          <a:endParaRPr lang="es-MX"/>
        </a:p>
      </dgm:t>
    </dgm:pt>
    <dgm:pt modelId="{D2D56196-CB35-4E85-88BD-CE1B6CCB12A5}" type="sibTrans" cxnId="{809EA81F-5ACB-4BB1-B8E7-8A409F5B47A6}">
      <dgm:prSet/>
      <dgm:spPr/>
      <dgm:t>
        <a:bodyPr/>
        <a:lstStyle/>
        <a:p>
          <a:endParaRPr lang="es-MX"/>
        </a:p>
      </dgm:t>
    </dgm:pt>
    <dgm:pt modelId="{C345A30B-C652-42CA-88F2-5FFBF68D1CF4}">
      <dgm:prSet/>
      <dgm:spPr/>
      <dgm:t>
        <a:bodyPr/>
        <a:lstStyle/>
        <a:p>
          <a:pPr rtl="0"/>
          <a:r>
            <a:rPr lang="es-MX" b="1" dirty="0">
              <a:latin typeface="Albertus MT Lt" pitchFamily="2" charset="0"/>
            </a:rPr>
            <a:t>Optimismo</a:t>
          </a:r>
        </a:p>
      </dgm:t>
    </dgm:pt>
    <dgm:pt modelId="{EB6D99DA-E211-4207-9E62-655279833C82}" type="parTrans" cxnId="{CAE1D6D1-09A6-40A1-B34B-1931350937AB}">
      <dgm:prSet/>
      <dgm:spPr/>
      <dgm:t>
        <a:bodyPr/>
        <a:lstStyle/>
        <a:p>
          <a:endParaRPr lang="es-MX"/>
        </a:p>
      </dgm:t>
    </dgm:pt>
    <dgm:pt modelId="{50C081CA-9F15-49D7-8240-411C0B032D32}" type="sibTrans" cxnId="{CAE1D6D1-09A6-40A1-B34B-1931350937AB}">
      <dgm:prSet/>
      <dgm:spPr/>
      <dgm:t>
        <a:bodyPr/>
        <a:lstStyle/>
        <a:p>
          <a:endParaRPr lang="es-MX"/>
        </a:p>
      </dgm:t>
    </dgm:pt>
    <dgm:pt modelId="{015B0CB5-9941-45CE-91FB-0B69EF64890A}">
      <dgm:prSet/>
      <dgm:spPr/>
      <dgm:t>
        <a:bodyPr/>
        <a:lstStyle/>
        <a:p>
          <a:pPr rtl="0"/>
          <a:r>
            <a:rPr lang="es-MX" b="1" dirty="0">
              <a:latin typeface="Albertus MT Lt" pitchFamily="2" charset="0"/>
            </a:rPr>
            <a:t>Autoconciencia </a:t>
          </a:r>
        </a:p>
      </dgm:t>
    </dgm:pt>
    <dgm:pt modelId="{0623B8B3-30BB-414D-8AE4-C3021C58C63D}" type="parTrans" cxnId="{2CDB22EB-2086-4BD5-B7BA-D80A6B2EE4BE}">
      <dgm:prSet/>
      <dgm:spPr/>
      <dgm:t>
        <a:bodyPr/>
        <a:lstStyle/>
        <a:p>
          <a:endParaRPr lang="es-MX"/>
        </a:p>
      </dgm:t>
    </dgm:pt>
    <dgm:pt modelId="{E9B87577-543E-4B2F-9788-3988E05F5257}" type="sibTrans" cxnId="{2CDB22EB-2086-4BD5-B7BA-D80A6B2EE4BE}">
      <dgm:prSet/>
      <dgm:spPr/>
      <dgm:t>
        <a:bodyPr/>
        <a:lstStyle/>
        <a:p>
          <a:endParaRPr lang="es-MX"/>
        </a:p>
      </dgm:t>
    </dgm:pt>
    <dgm:pt modelId="{B00F45F2-B87A-4C00-8405-9E821F4F4684}" type="pres">
      <dgm:prSet presAssocID="{765254E7-BC7C-4206-9DF6-1993CDF6FB62}" presName="Name0" presStyleCnt="0">
        <dgm:presLayoutVars>
          <dgm:dir/>
          <dgm:resizeHandles val="exact"/>
        </dgm:presLayoutVars>
      </dgm:prSet>
      <dgm:spPr/>
    </dgm:pt>
    <dgm:pt modelId="{9CD1C358-BF1C-4826-AC78-3CF2582C7D9E}" type="pres">
      <dgm:prSet presAssocID="{765254E7-BC7C-4206-9DF6-1993CDF6FB62}" presName="fgShape" presStyleLbl="fgShp" presStyleIdx="0" presStyleCnt="1"/>
      <dgm:spPr/>
    </dgm:pt>
    <dgm:pt modelId="{0DECE02E-68E0-4D49-A0A5-CFB0A72EE620}" type="pres">
      <dgm:prSet presAssocID="{765254E7-BC7C-4206-9DF6-1993CDF6FB62}" presName="linComp" presStyleCnt="0"/>
      <dgm:spPr/>
    </dgm:pt>
    <dgm:pt modelId="{F575114F-BD5C-4152-94F2-9B362675BC87}" type="pres">
      <dgm:prSet presAssocID="{EFD8B17B-2402-4C79-B87E-8DE34DCF7EEB}" presName="compNode" presStyleCnt="0"/>
      <dgm:spPr/>
    </dgm:pt>
    <dgm:pt modelId="{88DC0855-6363-42D7-A4BA-CEA37E51565E}" type="pres">
      <dgm:prSet presAssocID="{EFD8B17B-2402-4C79-B87E-8DE34DCF7EEB}" presName="bkgdShape" presStyleLbl="node1" presStyleIdx="0" presStyleCnt="6"/>
      <dgm:spPr/>
    </dgm:pt>
    <dgm:pt modelId="{CCC614A3-043A-4F88-B4B3-32ABBFE6B64C}" type="pres">
      <dgm:prSet presAssocID="{EFD8B17B-2402-4C79-B87E-8DE34DCF7EEB}" presName="nodeTx" presStyleLbl="node1" presStyleIdx="0" presStyleCnt="6">
        <dgm:presLayoutVars>
          <dgm:bulletEnabled val="1"/>
        </dgm:presLayoutVars>
      </dgm:prSet>
      <dgm:spPr/>
    </dgm:pt>
    <dgm:pt modelId="{8A804151-21B2-463F-98FD-6AA2094E6DE3}" type="pres">
      <dgm:prSet presAssocID="{EFD8B17B-2402-4C79-B87E-8DE34DCF7EEB}" presName="invisiNode" presStyleLbl="node1" presStyleIdx="0" presStyleCnt="6"/>
      <dgm:spPr/>
    </dgm:pt>
    <dgm:pt modelId="{4AB752A4-C8FE-4503-AA4F-4820923BA8A0}" type="pres">
      <dgm:prSet presAssocID="{EFD8B17B-2402-4C79-B87E-8DE34DCF7EEB}" presName="imagNod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5F6AAA5-697C-469F-B211-77475455FB7D}" type="pres">
      <dgm:prSet presAssocID="{CD7F836D-D17C-4E81-9E4D-70569E1D5925}" presName="sibTrans" presStyleLbl="sibTrans2D1" presStyleIdx="0" presStyleCnt="0"/>
      <dgm:spPr/>
    </dgm:pt>
    <dgm:pt modelId="{3AFF1520-92EF-4780-A528-7F9F906B1FFB}" type="pres">
      <dgm:prSet presAssocID="{98B38444-3217-4C43-BDCF-D524F8943363}" presName="compNode" presStyleCnt="0"/>
      <dgm:spPr/>
    </dgm:pt>
    <dgm:pt modelId="{9ECFE8C6-2E61-489D-A7B8-04F129B5E90D}" type="pres">
      <dgm:prSet presAssocID="{98B38444-3217-4C43-BDCF-D524F8943363}" presName="bkgdShape" presStyleLbl="node1" presStyleIdx="1" presStyleCnt="6"/>
      <dgm:spPr/>
    </dgm:pt>
    <dgm:pt modelId="{3C4C8AEA-59CB-47BE-9A2E-3D23915FC683}" type="pres">
      <dgm:prSet presAssocID="{98B38444-3217-4C43-BDCF-D524F8943363}" presName="nodeTx" presStyleLbl="node1" presStyleIdx="1" presStyleCnt="6">
        <dgm:presLayoutVars>
          <dgm:bulletEnabled val="1"/>
        </dgm:presLayoutVars>
      </dgm:prSet>
      <dgm:spPr/>
    </dgm:pt>
    <dgm:pt modelId="{BAA86CFA-DA8E-4B2B-BD3D-4151DB6E2690}" type="pres">
      <dgm:prSet presAssocID="{98B38444-3217-4C43-BDCF-D524F8943363}" presName="invisiNode" presStyleLbl="node1" presStyleIdx="1" presStyleCnt="6"/>
      <dgm:spPr/>
    </dgm:pt>
    <dgm:pt modelId="{57AB6BDB-B708-47EE-A9DC-F32ED32FA278}" type="pres">
      <dgm:prSet presAssocID="{98B38444-3217-4C43-BDCF-D524F8943363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A7F6073-3054-44CA-B124-E0A51B5F59EA}" type="pres">
      <dgm:prSet presAssocID="{F68830CA-E9FF-43DB-AB3A-40DBB3267343}" presName="sibTrans" presStyleLbl="sibTrans2D1" presStyleIdx="0" presStyleCnt="0"/>
      <dgm:spPr/>
    </dgm:pt>
    <dgm:pt modelId="{1641E238-7868-4BE7-9D60-C2B643A0F5B7}" type="pres">
      <dgm:prSet presAssocID="{DF103520-E717-463F-8F83-AB73346912E9}" presName="compNode" presStyleCnt="0"/>
      <dgm:spPr/>
    </dgm:pt>
    <dgm:pt modelId="{DBCCDD42-A87D-4E7B-ACFF-876D0D631A9E}" type="pres">
      <dgm:prSet presAssocID="{DF103520-E717-463F-8F83-AB73346912E9}" presName="bkgdShape" presStyleLbl="node1" presStyleIdx="2" presStyleCnt="6"/>
      <dgm:spPr/>
    </dgm:pt>
    <dgm:pt modelId="{FD4D028C-9510-4B8C-A1CC-1886FFEB8690}" type="pres">
      <dgm:prSet presAssocID="{DF103520-E717-463F-8F83-AB73346912E9}" presName="nodeTx" presStyleLbl="node1" presStyleIdx="2" presStyleCnt="6">
        <dgm:presLayoutVars>
          <dgm:bulletEnabled val="1"/>
        </dgm:presLayoutVars>
      </dgm:prSet>
      <dgm:spPr/>
    </dgm:pt>
    <dgm:pt modelId="{472B21F4-8013-4D94-9C23-A8786B64F344}" type="pres">
      <dgm:prSet presAssocID="{DF103520-E717-463F-8F83-AB73346912E9}" presName="invisiNode" presStyleLbl="node1" presStyleIdx="2" presStyleCnt="6"/>
      <dgm:spPr/>
    </dgm:pt>
    <dgm:pt modelId="{EF271937-D084-4561-9A77-54F2E1D83757}" type="pres">
      <dgm:prSet presAssocID="{DF103520-E717-463F-8F83-AB73346912E9}" presName="imagNode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800A7B4-5481-4990-9376-62AB5E7A6E9D}" type="pres">
      <dgm:prSet presAssocID="{6B16C0EC-93C1-4870-94F8-C7F126BA2D18}" presName="sibTrans" presStyleLbl="sibTrans2D1" presStyleIdx="0" presStyleCnt="0"/>
      <dgm:spPr/>
    </dgm:pt>
    <dgm:pt modelId="{FFE5F317-4D5F-40A8-8C9C-681B25E40836}" type="pres">
      <dgm:prSet presAssocID="{D91D3503-1322-4917-BAC8-3077CB31D3D8}" presName="compNode" presStyleCnt="0"/>
      <dgm:spPr/>
    </dgm:pt>
    <dgm:pt modelId="{FDEE03B7-AFA4-4B27-ADCC-2527E18E4BC2}" type="pres">
      <dgm:prSet presAssocID="{D91D3503-1322-4917-BAC8-3077CB31D3D8}" presName="bkgdShape" presStyleLbl="node1" presStyleIdx="3" presStyleCnt="6"/>
      <dgm:spPr/>
    </dgm:pt>
    <dgm:pt modelId="{37E3EC18-C1AC-4E8F-BAA8-0D29948F3B7F}" type="pres">
      <dgm:prSet presAssocID="{D91D3503-1322-4917-BAC8-3077CB31D3D8}" presName="nodeTx" presStyleLbl="node1" presStyleIdx="3" presStyleCnt="6">
        <dgm:presLayoutVars>
          <dgm:bulletEnabled val="1"/>
        </dgm:presLayoutVars>
      </dgm:prSet>
      <dgm:spPr/>
    </dgm:pt>
    <dgm:pt modelId="{19B817A1-ECCA-49A4-9A61-10ADB2957F55}" type="pres">
      <dgm:prSet presAssocID="{D91D3503-1322-4917-BAC8-3077CB31D3D8}" presName="invisiNode" presStyleLbl="node1" presStyleIdx="3" presStyleCnt="6"/>
      <dgm:spPr/>
    </dgm:pt>
    <dgm:pt modelId="{EADC8E4F-9E8D-4C3F-9A27-C57C670EFDB8}" type="pres">
      <dgm:prSet presAssocID="{D91D3503-1322-4917-BAC8-3077CB31D3D8}" presName="imagNode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2A18CF5-BA6A-4D28-868D-105597295CCD}" type="pres">
      <dgm:prSet presAssocID="{D2D56196-CB35-4E85-88BD-CE1B6CCB12A5}" presName="sibTrans" presStyleLbl="sibTrans2D1" presStyleIdx="0" presStyleCnt="0"/>
      <dgm:spPr/>
    </dgm:pt>
    <dgm:pt modelId="{A14680EE-48B1-4E55-9CEB-28FA9C4D9EFD}" type="pres">
      <dgm:prSet presAssocID="{C345A30B-C652-42CA-88F2-5FFBF68D1CF4}" presName="compNode" presStyleCnt="0"/>
      <dgm:spPr/>
    </dgm:pt>
    <dgm:pt modelId="{ACE18B2C-F5FD-4D7F-A425-AAE9532FBF31}" type="pres">
      <dgm:prSet presAssocID="{C345A30B-C652-42CA-88F2-5FFBF68D1CF4}" presName="bkgdShape" presStyleLbl="node1" presStyleIdx="4" presStyleCnt="6"/>
      <dgm:spPr/>
    </dgm:pt>
    <dgm:pt modelId="{6802B4A4-A4E1-42AC-9E86-D34EBCFAF3E5}" type="pres">
      <dgm:prSet presAssocID="{C345A30B-C652-42CA-88F2-5FFBF68D1CF4}" presName="nodeTx" presStyleLbl="node1" presStyleIdx="4" presStyleCnt="6">
        <dgm:presLayoutVars>
          <dgm:bulletEnabled val="1"/>
        </dgm:presLayoutVars>
      </dgm:prSet>
      <dgm:spPr/>
    </dgm:pt>
    <dgm:pt modelId="{ED339857-C899-4A24-A86E-C36B6F6EC25C}" type="pres">
      <dgm:prSet presAssocID="{C345A30B-C652-42CA-88F2-5FFBF68D1CF4}" presName="invisiNode" presStyleLbl="node1" presStyleIdx="4" presStyleCnt="6"/>
      <dgm:spPr/>
    </dgm:pt>
    <dgm:pt modelId="{20E804B0-6F2B-40F3-8020-74A72585BCB7}" type="pres">
      <dgm:prSet presAssocID="{C345A30B-C652-42CA-88F2-5FFBF68D1CF4}" presName="imagNode" presStyleLbl="fgImgPlace1" presStyleIdx="4" presStyleCnt="6" custLinFactNeighborY="537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EDAF3544-B235-4667-8476-04F7AF52C4B6}" type="pres">
      <dgm:prSet presAssocID="{50C081CA-9F15-49D7-8240-411C0B032D32}" presName="sibTrans" presStyleLbl="sibTrans2D1" presStyleIdx="0" presStyleCnt="0"/>
      <dgm:spPr/>
    </dgm:pt>
    <dgm:pt modelId="{91B5CE2B-B7DA-4031-B9EA-3B14D6CF1BF8}" type="pres">
      <dgm:prSet presAssocID="{015B0CB5-9941-45CE-91FB-0B69EF64890A}" presName="compNode" presStyleCnt="0"/>
      <dgm:spPr/>
    </dgm:pt>
    <dgm:pt modelId="{B9F258C5-723E-445E-B091-4ABC0F837393}" type="pres">
      <dgm:prSet presAssocID="{015B0CB5-9941-45CE-91FB-0B69EF64890A}" presName="bkgdShape" presStyleLbl="node1" presStyleIdx="5" presStyleCnt="6"/>
      <dgm:spPr/>
    </dgm:pt>
    <dgm:pt modelId="{CF745D8E-8BCB-4BC3-BE5B-4170800DC45E}" type="pres">
      <dgm:prSet presAssocID="{015B0CB5-9941-45CE-91FB-0B69EF64890A}" presName="nodeTx" presStyleLbl="node1" presStyleIdx="5" presStyleCnt="6">
        <dgm:presLayoutVars>
          <dgm:bulletEnabled val="1"/>
        </dgm:presLayoutVars>
      </dgm:prSet>
      <dgm:spPr/>
    </dgm:pt>
    <dgm:pt modelId="{176C9785-B2FE-409C-ADC9-C56AA203EEFB}" type="pres">
      <dgm:prSet presAssocID="{015B0CB5-9941-45CE-91FB-0B69EF64890A}" presName="invisiNode" presStyleLbl="node1" presStyleIdx="5" presStyleCnt="6"/>
      <dgm:spPr/>
    </dgm:pt>
    <dgm:pt modelId="{1D584632-7D7E-4735-AAA6-D5CDCAC0406D}" type="pres">
      <dgm:prSet presAssocID="{015B0CB5-9941-45CE-91FB-0B69EF64890A}" presName="imagNod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8C4D9E00-8538-4454-B485-C6E21147BA34}" type="presOf" srcId="{CD7F836D-D17C-4E81-9E4D-70569E1D5925}" destId="{55F6AAA5-697C-469F-B211-77475455FB7D}" srcOrd="0" destOrd="0" presId="urn:microsoft.com/office/officeart/2005/8/layout/hList7"/>
    <dgm:cxn modelId="{2AB6A702-5B53-45A4-A07F-0EB037700340}" srcId="{765254E7-BC7C-4206-9DF6-1993CDF6FB62}" destId="{EFD8B17B-2402-4C79-B87E-8DE34DCF7EEB}" srcOrd="0" destOrd="0" parTransId="{E7112A3F-5B97-4C00-A65C-83DDF1301005}" sibTransId="{CD7F836D-D17C-4E81-9E4D-70569E1D5925}"/>
    <dgm:cxn modelId="{6B9F6B0C-BE82-4E07-BD98-3A3B0A6DBA00}" srcId="{765254E7-BC7C-4206-9DF6-1993CDF6FB62}" destId="{DF103520-E717-463F-8F83-AB73346912E9}" srcOrd="2" destOrd="0" parTransId="{189AC626-D36A-4BE1-AFFB-3905C8025170}" sibTransId="{6B16C0EC-93C1-4870-94F8-C7F126BA2D18}"/>
    <dgm:cxn modelId="{809EA81F-5ACB-4BB1-B8E7-8A409F5B47A6}" srcId="{765254E7-BC7C-4206-9DF6-1993CDF6FB62}" destId="{D91D3503-1322-4917-BAC8-3077CB31D3D8}" srcOrd="3" destOrd="0" parTransId="{699410FB-E674-4CD5-ACE7-11CBDFDD8587}" sibTransId="{D2D56196-CB35-4E85-88BD-CE1B6CCB12A5}"/>
    <dgm:cxn modelId="{2FDA7440-9159-4611-93CA-6DD5BC4BF32C}" type="presOf" srcId="{765254E7-BC7C-4206-9DF6-1993CDF6FB62}" destId="{B00F45F2-B87A-4C00-8405-9E821F4F4684}" srcOrd="0" destOrd="0" presId="urn:microsoft.com/office/officeart/2005/8/layout/hList7"/>
    <dgm:cxn modelId="{CCF40C60-56A1-4727-8BFF-3EC58388D191}" type="presOf" srcId="{C345A30B-C652-42CA-88F2-5FFBF68D1CF4}" destId="{6802B4A4-A4E1-42AC-9E86-D34EBCFAF3E5}" srcOrd="1" destOrd="0" presId="urn:microsoft.com/office/officeart/2005/8/layout/hList7"/>
    <dgm:cxn modelId="{5CFA4168-F7AE-4796-840F-50B60536E490}" type="presOf" srcId="{F68830CA-E9FF-43DB-AB3A-40DBB3267343}" destId="{2A7F6073-3054-44CA-B124-E0A51B5F59EA}" srcOrd="0" destOrd="0" presId="urn:microsoft.com/office/officeart/2005/8/layout/hList7"/>
    <dgm:cxn modelId="{C6CF366D-F6B6-47EE-8D7F-CE3C107858AA}" type="presOf" srcId="{D91D3503-1322-4917-BAC8-3077CB31D3D8}" destId="{FDEE03B7-AFA4-4B27-ADCC-2527E18E4BC2}" srcOrd="0" destOrd="0" presId="urn:microsoft.com/office/officeart/2005/8/layout/hList7"/>
    <dgm:cxn modelId="{96F54B6F-7DA1-4C9E-9335-8E07E902F37D}" type="presOf" srcId="{DF103520-E717-463F-8F83-AB73346912E9}" destId="{FD4D028C-9510-4B8C-A1CC-1886FFEB8690}" srcOrd="1" destOrd="0" presId="urn:microsoft.com/office/officeart/2005/8/layout/hList7"/>
    <dgm:cxn modelId="{987C6B77-0D7B-4076-AE63-6B7BF6950D23}" type="presOf" srcId="{015B0CB5-9941-45CE-91FB-0B69EF64890A}" destId="{CF745D8E-8BCB-4BC3-BE5B-4170800DC45E}" srcOrd="1" destOrd="0" presId="urn:microsoft.com/office/officeart/2005/8/layout/hList7"/>
    <dgm:cxn modelId="{CBB1038A-132F-45CF-A844-C05F9316B54E}" type="presOf" srcId="{DF103520-E717-463F-8F83-AB73346912E9}" destId="{DBCCDD42-A87D-4E7B-ACFF-876D0D631A9E}" srcOrd="0" destOrd="0" presId="urn:microsoft.com/office/officeart/2005/8/layout/hList7"/>
    <dgm:cxn modelId="{2E028993-9A22-460D-B3BA-FB2D728E267C}" type="presOf" srcId="{015B0CB5-9941-45CE-91FB-0B69EF64890A}" destId="{B9F258C5-723E-445E-B091-4ABC0F837393}" srcOrd="0" destOrd="0" presId="urn:microsoft.com/office/officeart/2005/8/layout/hList7"/>
    <dgm:cxn modelId="{563DD9A5-13D2-4B70-9F18-EC5F4CE3E7E2}" type="presOf" srcId="{EFD8B17B-2402-4C79-B87E-8DE34DCF7EEB}" destId="{88DC0855-6363-42D7-A4BA-CEA37E51565E}" srcOrd="0" destOrd="0" presId="urn:microsoft.com/office/officeart/2005/8/layout/hList7"/>
    <dgm:cxn modelId="{005184B6-03FB-4782-96DA-845AB739F853}" type="presOf" srcId="{C345A30B-C652-42CA-88F2-5FFBF68D1CF4}" destId="{ACE18B2C-F5FD-4D7F-A425-AAE9532FBF31}" srcOrd="0" destOrd="0" presId="urn:microsoft.com/office/officeart/2005/8/layout/hList7"/>
    <dgm:cxn modelId="{C23FDCC5-26FF-42FF-9FE2-FB336FCCB35A}" type="presOf" srcId="{D91D3503-1322-4917-BAC8-3077CB31D3D8}" destId="{37E3EC18-C1AC-4E8F-BAA8-0D29948F3B7F}" srcOrd="1" destOrd="0" presId="urn:microsoft.com/office/officeart/2005/8/layout/hList7"/>
    <dgm:cxn modelId="{D9CE7FD1-829F-4775-9D66-034F74E15261}" type="presOf" srcId="{98B38444-3217-4C43-BDCF-D524F8943363}" destId="{9ECFE8C6-2E61-489D-A7B8-04F129B5E90D}" srcOrd="0" destOrd="0" presId="urn:microsoft.com/office/officeart/2005/8/layout/hList7"/>
    <dgm:cxn modelId="{CAE1D6D1-09A6-40A1-B34B-1931350937AB}" srcId="{765254E7-BC7C-4206-9DF6-1993CDF6FB62}" destId="{C345A30B-C652-42CA-88F2-5FFBF68D1CF4}" srcOrd="4" destOrd="0" parTransId="{EB6D99DA-E211-4207-9E62-655279833C82}" sibTransId="{50C081CA-9F15-49D7-8240-411C0B032D32}"/>
    <dgm:cxn modelId="{13257FD4-5798-4C24-A8D9-B04E2E276A66}" srcId="{765254E7-BC7C-4206-9DF6-1993CDF6FB62}" destId="{98B38444-3217-4C43-BDCF-D524F8943363}" srcOrd="1" destOrd="0" parTransId="{610ECB95-7089-4B06-B89D-FD780B2315CA}" sibTransId="{F68830CA-E9FF-43DB-AB3A-40DBB3267343}"/>
    <dgm:cxn modelId="{97DFA6DD-041C-438F-AA94-8E2A75CF98B8}" type="presOf" srcId="{6B16C0EC-93C1-4870-94F8-C7F126BA2D18}" destId="{9800A7B4-5481-4990-9376-62AB5E7A6E9D}" srcOrd="0" destOrd="0" presId="urn:microsoft.com/office/officeart/2005/8/layout/hList7"/>
    <dgm:cxn modelId="{B06475E1-85BF-4D9A-90D2-83A574B56761}" type="presOf" srcId="{D2D56196-CB35-4E85-88BD-CE1B6CCB12A5}" destId="{22A18CF5-BA6A-4D28-868D-105597295CCD}" srcOrd="0" destOrd="0" presId="urn:microsoft.com/office/officeart/2005/8/layout/hList7"/>
    <dgm:cxn modelId="{2CDB22EB-2086-4BD5-B7BA-D80A6B2EE4BE}" srcId="{765254E7-BC7C-4206-9DF6-1993CDF6FB62}" destId="{015B0CB5-9941-45CE-91FB-0B69EF64890A}" srcOrd="5" destOrd="0" parTransId="{0623B8B3-30BB-414D-8AE4-C3021C58C63D}" sibTransId="{E9B87577-543E-4B2F-9788-3988E05F5257}"/>
    <dgm:cxn modelId="{18C334F8-C2A8-451F-99CD-4C3271C6D773}" type="presOf" srcId="{EFD8B17B-2402-4C79-B87E-8DE34DCF7EEB}" destId="{CCC614A3-043A-4F88-B4B3-32ABBFE6B64C}" srcOrd="1" destOrd="0" presId="urn:microsoft.com/office/officeart/2005/8/layout/hList7"/>
    <dgm:cxn modelId="{F95B6EF8-DE61-4DA5-ABB0-7AB110088A0F}" type="presOf" srcId="{50C081CA-9F15-49D7-8240-411C0B032D32}" destId="{EDAF3544-B235-4667-8476-04F7AF52C4B6}" srcOrd="0" destOrd="0" presId="urn:microsoft.com/office/officeart/2005/8/layout/hList7"/>
    <dgm:cxn modelId="{08365FFF-937B-43FE-B2AF-37E826656F72}" type="presOf" srcId="{98B38444-3217-4C43-BDCF-D524F8943363}" destId="{3C4C8AEA-59CB-47BE-9A2E-3D23915FC683}" srcOrd="1" destOrd="0" presId="urn:microsoft.com/office/officeart/2005/8/layout/hList7"/>
    <dgm:cxn modelId="{E55D9BE2-3B36-4F3D-90CD-4A8621A6A533}" type="presParOf" srcId="{B00F45F2-B87A-4C00-8405-9E821F4F4684}" destId="{9CD1C358-BF1C-4826-AC78-3CF2582C7D9E}" srcOrd="0" destOrd="0" presId="urn:microsoft.com/office/officeart/2005/8/layout/hList7"/>
    <dgm:cxn modelId="{D26FC9E2-2CFA-4776-AE4E-1C38B0FA14F6}" type="presParOf" srcId="{B00F45F2-B87A-4C00-8405-9E821F4F4684}" destId="{0DECE02E-68E0-4D49-A0A5-CFB0A72EE620}" srcOrd="1" destOrd="0" presId="urn:microsoft.com/office/officeart/2005/8/layout/hList7"/>
    <dgm:cxn modelId="{5745EA5A-2410-4116-AA1F-503662FB1C1C}" type="presParOf" srcId="{0DECE02E-68E0-4D49-A0A5-CFB0A72EE620}" destId="{F575114F-BD5C-4152-94F2-9B362675BC87}" srcOrd="0" destOrd="0" presId="urn:microsoft.com/office/officeart/2005/8/layout/hList7"/>
    <dgm:cxn modelId="{81603AF5-63A0-43CF-AD50-F76372639645}" type="presParOf" srcId="{F575114F-BD5C-4152-94F2-9B362675BC87}" destId="{88DC0855-6363-42D7-A4BA-CEA37E51565E}" srcOrd="0" destOrd="0" presId="urn:microsoft.com/office/officeart/2005/8/layout/hList7"/>
    <dgm:cxn modelId="{95833EA9-BBFE-418C-891F-94B66163547E}" type="presParOf" srcId="{F575114F-BD5C-4152-94F2-9B362675BC87}" destId="{CCC614A3-043A-4F88-B4B3-32ABBFE6B64C}" srcOrd="1" destOrd="0" presId="urn:microsoft.com/office/officeart/2005/8/layout/hList7"/>
    <dgm:cxn modelId="{F383524A-6226-4BA9-A2D9-BF7F51F35F1E}" type="presParOf" srcId="{F575114F-BD5C-4152-94F2-9B362675BC87}" destId="{8A804151-21B2-463F-98FD-6AA2094E6DE3}" srcOrd="2" destOrd="0" presId="urn:microsoft.com/office/officeart/2005/8/layout/hList7"/>
    <dgm:cxn modelId="{9741BAAE-EEB4-4BC9-824F-7CE219CE21EF}" type="presParOf" srcId="{F575114F-BD5C-4152-94F2-9B362675BC87}" destId="{4AB752A4-C8FE-4503-AA4F-4820923BA8A0}" srcOrd="3" destOrd="0" presId="urn:microsoft.com/office/officeart/2005/8/layout/hList7"/>
    <dgm:cxn modelId="{1137C298-9CE8-400F-A775-9D1F7B368716}" type="presParOf" srcId="{0DECE02E-68E0-4D49-A0A5-CFB0A72EE620}" destId="{55F6AAA5-697C-469F-B211-77475455FB7D}" srcOrd="1" destOrd="0" presId="urn:microsoft.com/office/officeart/2005/8/layout/hList7"/>
    <dgm:cxn modelId="{0D7BF05E-4E40-4493-A1A3-B1A9EECA96DE}" type="presParOf" srcId="{0DECE02E-68E0-4D49-A0A5-CFB0A72EE620}" destId="{3AFF1520-92EF-4780-A528-7F9F906B1FFB}" srcOrd="2" destOrd="0" presId="urn:microsoft.com/office/officeart/2005/8/layout/hList7"/>
    <dgm:cxn modelId="{82A5A5F4-D909-4C1B-AF72-944707110277}" type="presParOf" srcId="{3AFF1520-92EF-4780-A528-7F9F906B1FFB}" destId="{9ECFE8C6-2E61-489D-A7B8-04F129B5E90D}" srcOrd="0" destOrd="0" presId="urn:microsoft.com/office/officeart/2005/8/layout/hList7"/>
    <dgm:cxn modelId="{8B7CE828-BDCC-4C13-A9D4-E6528F697966}" type="presParOf" srcId="{3AFF1520-92EF-4780-A528-7F9F906B1FFB}" destId="{3C4C8AEA-59CB-47BE-9A2E-3D23915FC683}" srcOrd="1" destOrd="0" presId="urn:microsoft.com/office/officeart/2005/8/layout/hList7"/>
    <dgm:cxn modelId="{B3B4F56C-0BAD-4221-8E7A-35630616BB2B}" type="presParOf" srcId="{3AFF1520-92EF-4780-A528-7F9F906B1FFB}" destId="{BAA86CFA-DA8E-4B2B-BD3D-4151DB6E2690}" srcOrd="2" destOrd="0" presId="urn:microsoft.com/office/officeart/2005/8/layout/hList7"/>
    <dgm:cxn modelId="{3E0E95C7-A0D1-4398-9952-E0A7620399FA}" type="presParOf" srcId="{3AFF1520-92EF-4780-A528-7F9F906B1FFB}" destId="{57AB6BDB-B708-47EE-A9DC-F32ED32FA278}" srcOrd="3" destOrd="0" presId="urn:microsoft.com/office/officeart/2005/8/layout/hList7"/>
    <dgm:cxn modelId="{FE09C70F-EEF1-46ED-B168-FD69ADC3CEF7}" type="presParOf" srcId="{0DECE02E-68E0-4D49-A0A5-CFB0A72EE620}" destId="{2A7F6073-3054-44CA-B124-E0A51B5F59EA}" srcOrd="3" destOrd="0" presId="urn:microsoft.com/office/officeart/2005/8/layout/hList7"/>
    <dgm:cxn modelId="{6BD2EC4D-DFAC-4EF1-AD2A-1067E1BBB146}" type="presParOf" srcId="{0DECE02E-68E0-4D49-A0A5-CFB0A72EE620}" destId="{1641E238-7868-4BE7-9D60-C2B643A0F5B7}" srcOrd="4" destOrd="0" presId="urn:microsoft.com/office/officeart/2005/8/layout/hList7"/>
    <dgm:cxn modelId="{BF4A4E80-DB1E-45E1-B5BA-1C928C01E298}" type="presParOf" srcId="{1641E238-7868-4BE7-9D60-C2B643A0F5B7}" destId="{DBCCDD42-A87D-4E7B-ACFF-876D0D631A9E}" srcOrd="0" destOrd="0" presId="urn:microsoft.com/office/officeart/2005/8/layout/hList7"/>
    <dgm:cxn modelId="{430C6C92-4180-4353-BC63-C4AD1F46AFC4}" type="presParOf" srcId="{1641E238-7868-4BE7-9D60-C2B643A0F5B7}" destId="{FD4D028C-9510-4B8C-A1CC-1886FFEB8690}" srcOrd="1" destOrd="0" presId="urn:microsoft.com/office/officeart/2005/8/layout/hList7"/>
    <dgm:cxn modelId="{62F4E09D-8CD5-4D98-9547-D431AF0A6B90}" type="presParOf" srcId="{1641E238-7868-4BE7-9D60-C2B643A0F5B7}" destId="{472B21F4-8013-4D94-9C23-A8786B64F344}" srcOrd="2" destOrd="0" presId="urn:microsoft.com/office/officeart/2005/8/layout/hList7"/>
    <dgm:cxn modelId="{E78279B5-9A05-43E8-B3A5-0CFA368A20FC}" type="presParOf" srcId="{1641E238-7868-4BE7-9D60-C2B643A0F5B7}" destId="{EF271937-D084-4561-9A77-54F2E1D83757}" srcOrd="3" destOrd="0" presId="urn:microsoft.com/office/officeart/2005/8/layout/hList7"/>
    <dgm:cxn modelId="{AB8B5A5F-F30D-443A-BA72-5D121A2125EB}" type="presParOf" srcId="{0DECE02E-68E0-4D49-A0A5-CFB0A72EE620}" destId="{9800A7B4-5481-4990-9376-62AB5E7A6E9D}" srcOrd="5" destOrd="0" presId="urn:microsoft.com/office/officeart/2005/8/layout/hList7"/>
    <dgm:cxn modelId="{89966092-9ECE-41E8-A1C4-8BCADE848003}" type="presParOf" srcId="{0DECE02E-68E0-4D49-A0A5-CFB0A72EE620}" destId="{FFE5F317-4D5F-40A8-8C9C-681B25E40836}" srcOrd="6" destOrd="0" presId="urn:microsoft.com/office/officeart/2005/8/layout/hList7"/>
    <dgm:cxn modelId="{7413369E-70E3-4795-9C56-702823A27910}" type="presParOf" srcId="{FFE5F317-4D5F-40A8-8C9C-681B25E40836}" destId="{FDEE03B7-AFA4-4B27-ADCC-2527E18E4BC2}" srcOrd="0" destOrd="0" presId="urn:microsoft.com/office/officeart/2005/8/layout/hList7"/>
    <dgm:cxn modelId="{E5431F93-32E1-4408-B1C5-FFBC86741931}" type="presParOf" srcId="{FFE5F317-4D5F-40A8-8C9C-681B25E40836}" destId="{37E3EC18-C1AC-4E8F-BAA8-0D29948F3B7F}" srcOrd="1" destOrd="0" presId="urn:microsoft.com/office/officeart/2005/8/layout/hList7"/>
    <dgm:cxn modelId="{5960F0BE-F36D-4246-9D5C-F658F7E9FF30}" type="presParOf" srcId="{FFE5F317-4D5F-40A8-8C9C-681B25E40836}" destId="{19B817A1-ECCA-49A4-9A61-10ADB2957F55}" srcOrd="2" destOrd="0" presId="urn:microsoft.com/office/officeart/2005/8/layout/hList7"/>
    <dgm:cxn modelId="{997967A2-FD79-44A5-95CD-EE7B0AAEE31C}" type="presParOf" srcId="{FFE5F317-4D5F-40A8-8C9C-681B25E40836}" destId="{EADC8E4F-9E8D-4C3F-9A27-C57C670EFDB8}" srcOrd="3" destOrd="0" presId="urn:microsoft.com/office/officeart/2005/8/layout/hList7"/>
    <dgm:cxn modelId="{09BA2F0A-2846-4FEB-9DE8-ABC8B74695F6}" type="presParOf" srcId="{0DECE02E-68E0-4D49-A0A5-CFB0A72EE620}" destId="{22A18CF5-BA6A-4D28-868D-105597295CCD}" srcOrd="7" destOrd="0" presId="urn:microsoft.com/office/officeart/2005/8/layout/hList7"/>
    <dgm:cxn modelId="{D4E8AC23-1FEF-4545-88CD-2D639ED6AD65}" type="presParOf" srcId="{0DECE02E-68E0-4D49-A0A5-CFB0A72EE620}" destId="{A14680EE-48B1-4E55-9CEB-28FA9C4D9EFD}" srcOrd="8" destOrd="0" presId="urn:microsoft.com/office/officeart/2005/8/layout/hList7"/>
    <dgm:cxn modelId="{2A6224B5-5441-4293-9741-8CB9E5ACCD60}" type="presParOf" srcId="{A14680EE-48B1-4E55-9CEB-28FA9C4D9EFD}" destId="{ACE18B2C-F5FD-4D7F-A425-AAE9532FBF31}" srcOrd="0" destOrd="0" presId="urn:microsoft.com/office/officeart/2005/8/layout/hList7"/>
    <dgm:cxn modelId="{A24C8ECC-F32F-435F-80E1-5FCAA2297841}" type="presParOf" srcId="{A14680EE-48B1-4E55-9CEB-28FA9C4D9EFD}" destId="{6802B4A4-A4E1-42AC-9E86-D34EBCFAF3E5}" srcOrd="1" destOrd="0" presId="urn:microsoft.com/office/officeart/2005/8/layout/hList7"/>
    <dgm:cxn modelId="{37264020-12C7-4CA0-8CC3-D83C1F7D3588}" type="presParOf" srcId="{A14680EE-48B1-4E55-9CEB-28FA9C4D9EFD}" destId="{ED339857-C899-4A24-A86E-C36B6F6EC25C}" srcOrd="2" destOrd="0" presId="urn:microsoft.com/office/officeart/2005/8/layout/hList7"/>
    <dgm:cxn modelId="{4CC32F18-8C34-439D-9261-E97F473650B4}" type="presParOf" srcId="{A14680EE-48B1-4E55-9CEB-28FA9C4D9EFD}" destId="{20E804B0-6F2B-40F3-8020-74A72585BCB7}" srcOrd="3" destOrd="0" presId="urn:microsoft.com/office/officeart/2005/8/layout/hList7"/>
    <dgm:cxn modelId="{2D3560C7-50FD-4C23-9FCD-C933F0C1050B}" type="presParOf" srcId="{0DECE02E-68E0-4D49-A0A5-CFB0A72EE620}" destId="{EDAF3544-B235-4667-8476-04F7AF52C4B6}" srcOrd="9" destOrd="0" presId="urn:microsoft.com/office/officeart/2005/8/layout/hList7"/>
    <dgm:cxn modelId="{23AB2CE5-C9DD-4302-8EDA-885C2C45F32F}" type="presParOf" srcId="{0DECE02E-68E0-4D49-A0A5-CFB0A72EE620}" destId="{91B5CE2B-B7DA-4031-B9EA-3B14D6CF1BF8}" srcOrd="10" destOrd="0" presId="urn:microsoft.com/office/officeart/2005/8/layout/hList7"/>
    <dgm:cxn modelId="{7D187AD8-9CFB-40A6-A232-37B735670E7A}" type="presParOf" srcId="{91B5CE2B-B7DA-4031-B9EA-3B14D6CF1BF8}" destId="{B9F258C5-723E-445E-B091-4ABC0F837393}" srcOrd="0" destOrd="0" presId="urn:microsoft.com/office/officeart/2005/8/layout/hList7"/>
    <dgm:cxn modelId="{2E6BB0EE-EEBA-4FF2-A75D-CBB65EDFDCD3}" type="presParOf" srcId="{91B5CE2B-B7DA-4031-B9EA-3B14D6CF1BF8}" destId="{CF745D8E-8BCB-4BC3-BE5B-4170800DC45E}" srcOrd="1" destOrd="0" presId="urn:microsoft.com/office/officeart/2005/8/layout/hList7"/>
    <dgm:cxn modelId="{2A000169-4E40-4295-BD4E-F4929E1EE7C9}" type="presParOf" srcId="{91B5CE2B-B7DA-4031-B9EA-3B14D6CF1BF8}" destId="{176C9785-B2FE-409C-ADC9-C56AA203EEFB}" srcOrd="2" destOrd="0" presId="urn:microsoft.com/office/officeart/2005/8/layout/hList7"/>
    <dgm:cxn modelId="{BE99F653-F1C2-44ED-AC96-9424E66B2AF6}" type="presParOf" srcId="{91B5CE2B-B7DA-4031-B9EA-3B14D6CF1BF8}" destId="{1D584632-7D7E-4735-AAA6-D5CDCAC0406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1BCEBB-8DBC-4925-A159-9F749E74E63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1C061C8-3941-42C2-BAE3-F458F2A8FEF3}">
      <dgm:prSet/>
      <dgm:spPr/>
      <dgm:t>
        <a:bodyPr/>
        <a:lstStyle/>
        <a:p>
          <a:pPr rtl="0"/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Meditación</a:t>
          </a:r>
        </a:p>
      </dgm:t>
    </dgm:pt>
    <dgm:pt modelId="{CAEF761D-FC2C-4502-A9F8-CE6690E0BA62}" type="parTrans" cxnId="{B3E0D834-6238-4647-9D7E-CBCBE0E486B7}">
      <dgm:prSet/>
      <dgm:spPr/>
      <dgm:t>
        <a:bodyPr/>
        <a:lstStyle/>
        <a:p>
          <a:endParaRPr lang="es-MX"/>
        </a:p>
      </dgm:t>
    </dgm:pt>
    <dgm:pt modelId="{FF50DA5B-8A45-4B5F-B835-C67807EB16DF}" type="sibTrans" cxnId="{B3E0D834-6238-4647-9D7E-CBCBE0E486B7}">
      <dgm:prSet/>
      <dgm:spPr/>
      <dgm:t>
        <a:bodyPr/>
        <a:lstStyle/>
        <a:p>
          <a:endParaRPr lang="es-MX"/>
        </a:p>
      </dgm:t>
    </dgm:pt>
    <dgm:pt modelId="{2C513479-E416-4EC7-BE82-F6046CEC903C}">
      <dgm:prSet/>
      <dgm:spPr/>
      <dgm:t>
        <a:bodyPr/>
        <a:lstStyle/>
        <a:p>
          <a:pPr rtl="0"/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Ejercicio físico regular</a:t>
          </a:r>
        </a:p>
      </dgm:t>
    </dgm:pt>
    <dgm:pt modelId="{B209D28B-E481-4647-9460-3366FF6AB705}" type="parTrans" cxnId="{9017599B-DB49-4F0A-B3F6-CEDC774C8811}">
      <dgm:prSet/>
      <dgm:spPr/>
      <dgm:t>
        <a:bodyPr/>
        <a:lstStyle/>
        <a:p>
          <a:endParaRPr lang="es-MX"/>
        </a:p>
      </dgm:t>
    </dgm:pt>
    <dgm:pt modelId="{33D0F7F0-1A82-42B6-8E87-C34A886624C8}" type="sibTrans" cxnId="{9017599B-DB49-4F0A-B3F6-CEDC774C8811}">
      <dgm:prSet/>
      <dgm:spPr/>
      <dgm:t>
        <a:bodyPr/>
        <a:lstStyle/>
        <a:p>
          <a:endParaRPr lang="es-MX"/>
        </a:p>
      </dgm:t>
    </dgm:pt>
    <dgm:pt modelId="{27A5C1E9-6FE8-4ABF-85C0-5742D5FBCFE6}">
      <dgm:prSet/>
      <dgm:spPr/>
      <dgm:t>
        <a:bodyPr/>
        <a:lstStyle/>
        <a:p>
          <a:pPr rtl="0"/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Conexión con la naturaleza</a:t>
          </a:r>
        </a:p>
      </dgm:t>
    </dgm:pt>
    <dgm:pt modelId="{7BD5C8BE-0E1D-424D-810E-FD07603DB0B8}" type="parTrans" cxnId="{8CCCF31F-78E0-40FE-A120-8B0F5DB7E532}">
      <dgm:prSet/>
      <dgm:spPr/>
      <dgm:t>
        <a:bodyPr/>
        <a:lstStyle/>
        <a:p>
          <a:endParaRPr lang="es-MX"/>
        </a:p>
      </dgm:t>
    </dgm:pt>
    <dgm:pt modelId="{4ABE7CEF-1622-4B9B-A799-C49345784BDE}" type="sibTrans" cxnId="{8CCCF31F-78E0-40FE-A120-8B0F5DB7E532}">
      <dgm:prSet/>
      <dgm:spPr/>
      <dgm:t>
        <a:bodyPr/>
        <a:lstStyle/>
        <a:p>
          <a:endParaRPr lang="es-MX"/>
        </a:p>
      </dgm:t>
    </dgm:pt>
    <dgm:pt modelId="{A3CF7003-24B3-413C-82CD-3C4C71180CA2}">
      <dgm:prSet/>
      <dgm:spPr/>
      <dgm:t>
        <a:bodyPr/>
        <a:lstStyle/>
        <a:p>
          <a:pPr rtl="0"/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Desarrollo de habilidades sociales</a:t>
          </a:r>
        </a:p>
      </dgm:t>
    </dgm:pt>
    <dgm:pt modelId="{8607B4AA-E18E-4034-BEC2-8046AE0AB232}" type="parTrans" cxnId="{7037AA44-DCC8-4E87-A9A0-3F3A8946F6A5}">
      <dgm:prSet/>
      <dgm:spPr/>
      <dgm:t>
        <a:bodyPr/>
        <a:lstStyle/>
        <a:p>
          <a:endParaRPr lang="es-MX"/>
        </a:p>
      </dgm:t>
    </dgm:pt>
    <dgm:pt modelId="{D9A2C4F3-1132-4D39-AC80-3186CCF412C4}" type="sibTrans" cxnId="{7037AA44-DCC8-4E87-A9A0-3F3A8946F6A5}">
      <dgm:prSet/>
      <dgm:spPr/>
      <dgm:t>
        <a:bodyPr/>
        <a:lstStyle/>
        <a:p>
          <a:endParaRPr lang="es-MX"/>
        </a:p>
      </dgm:t>
    </dgm:pt>
    <dgm:pt modelId="{6608BC98-DFCD-49B8-A55C-29986075FE77}">
      <dgm:prSet/>
      <dgm:spPr/>
      <dgm:t>
        <a:bodyPr/>
        <a:lstStyle/>
        <a:p>
          <a:pPr rtl="0"/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Establecimiento de metas y objetivos</a:t>
          </a:r>
        </a:p>
      </dgm:t>
    </dgm:pt>
    <dgm:pt modelId="{884E107C-68BC-43BC-A110-7A40E6DDAB97}" type="parTrans" cxnId="{D8E7244C-8229-4293-92A7-793094D80C59}">
      <dgm:prSet/>
      <dgm:spPr/>
      <dgm:t>
        <a:bodyPr/>
        <a:lstStyle/>
        <a:p>
          <a:endParaRPr lang="es-MX"/>
        </a:p>
      </dgm:t>
    </dgm:pt>
    <dgm:pt modelId="{8F78F849-1177-48BB-A899-071F392A9963}" type="sibTrans" cxnId="{D8E7244C-8229-4293-92A7-793094D80C59}">
      <dgm:prSet/>
      <dgm:spPr/>
      <dgm:t>
        <a:bodyPr/>
        <a:lstStyle/>
        <a:p>
          <a:endParaRPr lang="es-MX"/>
        </a:p>
      </dgm:t>
    </dgm:pt>
    <dgm:pt modelId="{7AA7EAD6-A183-4EE8-80B7-0D5D4AA6E8FE}">
      <dgm:prSet/>
      <dgm:spPr/>
      <dgm:t>
        <a:bodyPr/>
        <a:lstStyle/>
        <a:p>
          <a:pPr rtl="0"/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Práctica de la gratitud </a:t>
          </a:r>
        </a:p>
      </dgm:t>
    </dgm:pt>
    <dgm:pt modelId="{60674071-7430-4C70-85D7-2E8E8E2A50D2}" type="parTrans" cxnId="{1A9CEA80-7282-4357-9E61-91CBB2B4FD4E}">
      <dgm:prSet/>
      <dgm:spPr/>
      <dgm:t>
        <a:bodyPr/>
        <a:lstStyle/>
        <a:p>
          <a:endParaRPr lang="es-MX"/>
        </a:p>
      </dgm:t>
    </dgm:pt>
    <dgm:pt modelId="{B56A18A6-20C8-4242-BF5C-D50A27E86F69}" type="sibTrans" cxnId="{1A9CEA80-7282-4357-9E61-91CBB2B4FD4E}">
      <dgm:prSet/>
      <dgm:spPr/>
      <dgm:t>
        <a:bodyPr/>
        <a:lstStyle/>
        <a:p>
          <a:endParaRPr lang="es-MX"/>
        </a:p>
      </dgm:t>
    </dgm:pt>
    <dgm:pt modelId="{CBD7BAD9-A36D-4B1E-BEE1-F2AE1414730E}">
      <dgm:prSet/>
      <dgm:spPr/>
      <dgm:t>
        <a:bodyPr/>
        <a:lstStyle/>
        <a:p>
          <a:pPr rtl="0"/>
          <a:r>
            <a:rPr lang="es-MX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Cuidado de la salud física y emocional</a:t>
          </a:r>
        </a:p>
      </dgm:t>
    </dgm:pt>
    <dgm:pt modelId="{48A5B104-DBDD-4342-8390-72D6F4B0561F}" type="parTrans" cxnId="{9BC7C185-A0A4-4474-8645-78E82E6C0E10}">
      <dgm:prSet/>
      <dgm:spPr/>
      <dgm:t>
        <a:bodyPr/>
        <a:lstStyle/>
        <a:p>
          <a:endParaRPr lang="es-MX"/>
        </a:p>
      </dgm:t>
    </dgm:pt>
    <dgm:pt modelId="{6E070F6F-E3F6-478F-B791-588E0FB0675A}" type="sibTrans" cxnId="{9BC7C185-A0A4-4474-8645-78E82E6C0E10}">
      <dgm:prSet/>
      <dgm:spPr/>
      <dgm:t>
        <a:bodyPr/>
        <a:lstStyle/>
        <a:p>
          <a:endParaRPr lang="es-MX"/>
        </a:p>
      </dgm:t>
    </dgm:pt>
    <dgm:pt modelId="{7E4A1554-E0D5-4411-9A8B-D826A49EA35F}" type="pres">
      <dgm:prSet presAssocID="{FA1BCEBB-8DBC-4925-A159-9F749E74E636}" presName="Name0" presStyleCnt="0">
        <dgm:presLayoutVars>
          <dgm:dir/>
          <dgm:resizeHandles val="exact"/>
        </dgm:presLayoutVars>
      </dgm:prSet>
      <dgm:spPr/>
    </dgm:pt>
    <dgm:pt modelId="{F63F368E-9A6B-41E3-85B1-547AD6434D62}" type="pres">
      <dgm:prSet presAssocID="{71C061C8-3941-42C2-BAE3-F458F2A8FEF3}" presName="compNode" presStyleCnt="0"/>
      <dgm:spPr/>
    </dgm:pt>
    <dgm:pt modelId="{89204F08-D054-4515-A85D-502C4686138A}" type="pres">
      <dgm:prSet presAssocID="{71C061C8-3941-42C2-BAE3-F458F2A8FEF3}" presName="pictRect" presStyleLbl="node1" presStyleIdx="0" presStyleCnt="7" custLinFactNeighborX="-21758" custLinFactNeighborY="-7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311A3BE-3F3A-4882-962D-F6F6FDE76586}" type="pres">
      <dgm:prSet presAssocID="{71C061C8-3941-42C2-BAE3-F458F2A8FEF3}" presName="textRect" presStyleLbl="revTx" presStyleIdx="0" presStyleCnt="7" custLinFactNeighborX="-21758" custLinFactNeighborY="-1430">
        <dgm:presLayoutVars>
          <dgm:bulletEnabled val="1"/>
        </dgm:presLayoutVars>
      </dgm:prSet>
      <dgm:spPr/>
    </dgm:pt>
    <dgm:pt modelId="{3A2D4D89-4459-45EE-BCE9-E44D3FAD7D44}" type="pres">
      <dgm:prSet presAssocID="{FF50DA5B-8A45-4B5F-B835-C67807EB16DF}" presName="sibTrans" presStyleLbl="sibTrans2D1" presStyleIdx="0" presStyleCnt="0"/>
      <dgm:spPr/>
    </dgm:pt>
    <dgm:pt modelId="{6656C2BE-C383-4793-A7CB-5183833B1393}" type="pres">
      <dgm:prSet presAssocID="{2C513479-E416-4EC7-BE82-F6046CEC903C}" presName="compNode" presStyleCnt="0"/>
      <dgm:spPr/>
    </dgm:pt>
    <dgm:pt modelId="{B8508F65-A449-4E9A-89BA-186C2FAC509B}" type="pres">
      <dgm:prSet presAssocID="{2C513479-E416-4EC7-BE82-F6046CEC903C}" presName="pictRect" presStyleLbl="node1" presStyleIdx="1" presStyleCnt="7" custLinFactNeighborX="-583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9B6E195-3B80-49F5-A404-C137BF0DE4B7}" type="pres">
      <dgm:prSet presAssocID="{2C513479-E416-4EC7-BE82-F6046CEC903C}" presName="textRect" presStyleLbl="revTx" presStyleIdx="1" presStyleCnt="7" custLinFactNeighborX="-5838">
        <dgm:presLayoutVars>
          <dgm:bulletEnabled val="1"/>
        </dgm:presLayoutVars>
      </dgm:prSet>
      <dgm:spPr/>
    </dgm:pt>
    <dgm:pt modelId="{6E82E4F3-502D-464F-A291-179EC5939FB3}" type="pres">
      <dgm:prSet presAssocID="{33D0F7F0-1A82-42B6-8E87-C34A886624C8}" presName="sibTrans" presStyleLbl="sibTrans2D1" presStyleIdx="0" presStyleCnt="0"/>
      <dgm:spPr/>
    </dgm:pt>
    <dgm:pt modelId="{B90C227D-E07B-4BBC-912E-E72C4A87E5AE}" type="pres">
      <dgm:prSet presAssocID="{27A5C1E9-6FE8-4ABF-85C0-5742D5FBCFE6}" presName="compNode" presStyleCnt="0"/>
      <dgm:spPr/>
    </dgm:pt>
    <dgm:pt modelId="{D1F482FC-4AE4-4A99-8C6B-74568BE5EC50}" type="pres">
      <dgm:prSet presAssocID="{27A5C1E9-6FE8-4ABF-85C0-5742D5FBCFE6}" presName="pictRect" presStyleLbl="node1" presStyleIdx="2" presStyleCnt="7" custLinFactNeighborX="424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535C138-95F8-42DD-B2CA-B1A4CC8ED136}" type="pres">
      <dgm:prSet presAssocID="{27A5C1E9-6FE8-4ABF-85C0-5742D5FBCFE6}" presName="textRect" presStyleLbl="revTx" presStyleIdx="2" presStyleCnt="7" custLinFactNeighborX="4246">
        <dgm:presLayoutVars>
          <dgm:bulletEnabled val="1"/>
        </dgm:presLayoutVars>
      </dgm:prSet>
      <dgm:spPr/>
    </dgm:pt>
    <dgm:pt modelId="{26FE8489-7645-4AED-8F0F-4F82182D0948}" type="pres">
      <dgm:prSet presAssocID="{4ABE7CEF-1622-4B9B-A799-C49345784BDE}" presName="sibTrans" presStyleLbl="sibTrans2D1" presStyleIdx="0" presStyleCnt="0"/>
      <dgm:spPr/>
    </dgm:pt>
    <dgm:pt modelId="{1D101316-2C2E-44BA-9B76-6989E6DB88A8}" type="pres">
      <dgm:prSet presAssocID="{A3CF7003-24B3-413C-82CD-3C4C71180CA2}" presName="compNode" presStyleCnt="0"/>
      <dgm:spPr/>
    </dgm:pt>
    <dgm:pt modelId="{FD27D03E-28BD-4BCC-85D5-040A8DC10142}" type="pres">
      <dgm:prSet presAssocID="{A3CF7003-24B3-413C-82CD-3C4C71180CA2}" presName="pictRect" presStyleLbl="node1" presStyleIdx="3" presStyleCnt="7" custLinFactNeighborX="15390" custLinFactNeighborY="-93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BC87444-DAB5-4DB4-AA05-28AACBC3294C}" type="pres">
      <dgm:prSet presAssocID="{A3CF7003-24B3-413C-82CD-3C4C71180CA2}" presName="textRect" presStyleLbl="revTx" presStyleIdx="3" presStyleCnt="7" custLinFactNeighborX="15390" custLinFactNeighborY="-2860">
        <dgm:presLayoutVars>
          <dgm:bulletEnabled val="1"/>
        </dgm:presLayoutVars>
      </dgm:prSet>
      <dgm:spPr/>
    </dgm:pt>
    <dgm:pt modelId="{193D70B9-3ED6-4635-B26D-D0F45D0E8099}" type="pres">
      <dgm:prSet presAssocID="{D9A2C4F3-1132-4D39-AC80-3186CCF412C4}" presName="sibTrans" presStyleLbl="sibTrans2D1" presStyleIdx="0" presStyleCnt="0"/>
      <dgm:spPr/>
    </dgm:pt>
    <dgm:pt modelId="{7498E4B9-7F4B-4218-BA8E-92D98792D371}" type="pres">
      <dgm:prSet presAssocID="{6608BC98-DFCD-49B8-A55C-29986075FE77}" presName="compNode" presStyleCnt="0"/>
      <dgm:spPr/>
    </dgm:pt>
    <dgm:pt modelId="{CA55F06C-86EB-4788-B0B2-E8E55186F2C2}" type="pres">
      <dgm:prSet presAssocID="{6608BC98-DFCD-49B8-A55C-29986075FE77}" presName="pictRect" presStyleLbl="node1" presStyleIdx="4" presStyleCnt="7" custLinFactNeighborX="-16982" custLinFactNeighborY="77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F454902-CF8B-423D-8925-9341864BA647}" type="pres">
      <dgm:prSet presAssocID="{6608BC98-DFCD-49B8-A55C-29986075FE77}" presName="textRect" presStyleLbl="revTx" presStyleIdx="4" presStyleCnt="7" custLinFactNeighborX="-16982" custLinFactNeighborY="1430">
        <dgm:presLayoutVars>
          <dgm:bulletEnabled val="1"/>
        </dgm:presLayoutVars>
      </dgm:prSet>
      <dgm:spPr/>
    </dgm:pt>
    <dgm:pt modelId="{430DABF2-5D07-4604-A79D-80944DAC1AB0}" type="pres">
      <dgm:prSet presAssocID="{8F78F849-1177-48BB-A899-071F392A9963}" presName="sibTrans" presStyleLbl="sibTrans2D1" presStyleIdx="0" presStyleCnt="0"/>
      <dgm:spPr/>
    </dgm:pt>
    <dgm:pt modelId="{86459089-3DD7-4D39-B988-AD3D85A13B6D}" type="pres">
      <dgm:prSet presAssocID="{7AA7EAD6-A183-4EE8-80B7-0D5D4AA6E8FE}" presName="compNode" presStyleCnt="0"/>
      <dgm:spPr/>
    </dgm:pt>
    <dgm:pt modelId="{531E88E9-C08E-4C89-83B3-3375AD9EACA3}" type="pres">
      <dgm:prSet presAssocID="{7AA7EAD6-A183-4EE8-80B7-0D5D4AA6E8FE}" presName="pictRect" presStyleLbl="node1" presStyleIdx="5" presStyleCnt="7" custLinFactNeighborX="-424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51783BA6-8B12-4445-AC66-AF2386F46C70}" type="pres">
      <dgm:prSet presAssocID="{7AA7EAD6-A183-4EE8-80B7-0D5D4AA6E8FE}" presName="textRect" presStyleLbl="revTx" presStyleIdx="5" presStyleCnt="7" custLinFactNeighborX="-4246">
        <dgm:presLayoutVars>
          <dgm:bulletEnabled val="1"/>
        </dgm:presLayoutVars>
      </dgm:prSet>
      <dgm:spPr/>
    </dgm:pt>
    <dgm:pt modelId="{97B387A0-D715-4EB3-B957-203B0E713725}" type="pres">
      <dgm:prSet presAssocID="{B56A18A6-20C8-4242-BF5C-D50A27E86F69}" presName="sibTrans" presStyleLbl="sibTrans2D1" presStyleIdx="0" presStyleCnt="0"/>
      <dgm:spPr/>
    </dgm:pt>
    <dgm:pt modelId="{65DE2F1C-1E7B-41C4-BBE0-894A73F107F6}" type="pres">
      <dgm:prSet presAssocID="{CBD7BAD9-A36D-4B1E-BEE1-F2AE1414730E}" presName="compNode" presStyleCnt="0"/>
      <dgm:spPr/>
    </dgm:pt>
    <dgm:pt modelId="{28F5B818-30FF-4E12-A0A8-636B64D7EB58}" type="pres">
      <dgm:prSet presAssocID="{CBD7BAD9-A36D-4B1E-BEE1-F2AE1414730E}" presName="pictRect" presStyleLbl="node1" presStyleIdx="6" presStyleCnt="7" custLinFactNeighborX="477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2D042ABB-E248-41B5-B5A8-BA7A76F1FEEC}" type="pres">
      <dgm:prSet presAssocID="{CBD7BAD9-A36D-4B1E-BEE1-F2AE1414730E}" presName="textRect" presStyleLbl="revTx" presStyleIdx="6" presStyleCnt="7" custLinFactNeighborX="4776">
        <dgm:presLayoutVars>
          <dgm:bulletEnabled val="1"/>
        </dgm:presLayoutVars>
      </dgm:prSet>
      <dgm:spPr/>
    </dgm:pt>
  </dgm:ptLst>
  <dgm:cxnLst>
    <dgm:cxn modelId="{2AB55D05-1229-4854-9EEB-44D484D8704B}" type="presOf" srcId="{6608BC98-DFCD-49B8-A55C-29986075FE77}" destId="{3F454902-CF8B-423D-8925-9341864BA647}" srcOrd="0" destOrd="0" presId="urn:microsoft.com/office/officeart/2005/8/layout/pList1"/>
    <dgm:cxn modelId="{8CCCF31F-78E0-40FE-A120-8B0F5DB7E532}" srcId="{FA1BCEBB-8DBC-4925-A159-9F749E74E636}" destId="{27A5C1E9-6FE8-4ABF-85C0-5742D5FBCFE6}" srcOrd="2" destOrd="0" parTransId="{7BD5C8BE-0E1D-424D-810E-FD07603DB0B8}" sibTransId="{4ABE7CEF-1622-4B9B-A799-C49345784BDE}"/>
    <dgm:cxn modelId="{ACE15133-C00E-4819-AA26-5215596A11E4}" type="presOf" srcId="{CBD7BAD9-A36D-4B1E-BEE1-F2AE1414730E}" destId="{2D042ABB-E248-41B5-B5A8-BA7A76F1FEEC}" srcOrd="0" destOrd="0" presId="urn:microsoft.com/office/officeart/2005/8/layout/pList1"/>
    <dgm:cxn modelId="{B3E0D834-6238-4647-9D7E-CBCBE0E486B7}" srcId="{FA1BCEBB-8DBC-4925-A159-9F749E74E636}" destId="{71C061C8-3941-42C2-BAE3-F458F2A8FEF3}" srcOrd="0" destOrd="0" parTransId="{CAEF761D-FC2C-4502-A9F8-CE6690E0BA62}" sibTransId="{FF50DA5B-8A45-4B5F-B835-C67807EB16DF}"/>
    <dgm:cxn modelId="{D6085740-AE62-490A-BAE1-ABDF3547D143}" type="presOf" srcId="{FF50DA5B-8A45-4B5F-B835-C67807EB16DF}" destId="{3A2D4D89-4459-45EE-BCE9-E44D3FAD7D44}" srcOrd="0" destOrd="0" presId="urn:microsoft.com/office/officeart/2005/8/layout/pList1"/>
    <dgm:cxn modelId="{7037AA44-DCC8-4E87-A9A0-3F3A8946F6A5}" srcId="{FA1BCEBB-8DBC-4925-A159-9F749E74E636}" destId="{A3CF7003-24B3-413C-82CD-3C4C71180CA2}" srcOrd="3" destOrd="0" parTransId="{8607B4AA-E18E-4034-BEC2-8046AE0AB232}" sibTransId="{D9A2C4F3-1132-4D39-AC80-3186CCF412C4}"/>
    <dgm:cxn modelId="{56E1D167-18C4-4080-8D5B-1F328B527416}" type="presOf" srcId="{71C061C8-3941-42C2-BAE3-F458F2A8FEF3}" destId="{F311A3BE-3F3A-4882-962D-F6F6FDE76586}" srcOrd="0" destOrd="0" presId="urn:microsoft.com/office/officeart/2005/8/layout/pList1"/>
    <dgm:cxn modelId="{D8E7244C-8229-4293-92A7-793094D80C59}" srcId="{FA1BCEBB-8DBC-4925-A159-9F749E74E636}" destId="{6608BC98-DFCD-49B8-A55C-29986075FE77}" srcOrd="4" destOrd="0" parTransId="{884E107C-68BC-43BC-A110-7A40E6DDAB97}" sibTransId="{8F78F849-1177-48BB-A899-071F392A9963}"/>
    <dgm:cxn modelId="{4EBD866D-0920-41F1-BA67-19641192C9D2}" type="presOf" srcId="{B56A18A6-20C8-4242-BF5C-D50A27E86F69}" destId="{97B387A0-D715-4EB3-B957-203B0E713725}" srcOrd="0" destOrd="0" presId="urn:microsoft.com/office/officeart/2005/8/layout/pList1"/>
    <dgm:cxn modelId="{4D2E0C58-61C1-49D9-AFC8-46FFA87F25A6}" type="presOf" srcId="{7AA7EAD6-A183-4EE8-80B7-0D5D4AA6E8FE}" destId="{51783BA6-8B12-4445-AC66-AF2386F46C70}" srcOrd="0" destOrd="0" presId="urn:microsoft.com/office/officeart/2005/8/layout/pList1"/>
    <dgm:cxn modelId="{1A9CEA80-7282-4357-9E61-91CBB2B4FD4E}" srcId="{FA1BCEBB-8DBC-4925-A159-9F749E74E636}" destId="{7AA7EAD6-A183-4EE8-80B7-0D5D4AA6E8FE}" srcOrd="5" destOrd="0" parTransId="{60674071-7430-4C70-85D7-2E8E8E2A50D2}" sibTransId="{B56A18A6-20C8-4242-BF5C-D50A27E86F69}"/>
    <dgm:cxn modelId="{9BC7C185-A0A4-4474-8645-78E82E6C0E10}" srcId="{FA1BCEBB-8DBC-4925-A159-9F749E74E636}" destId="{CBD7BAD9-A36D-4B1E-BEE1-F2AE1414730E}" srcOrd="6" destOrd="0" parTransId="{48A5B104-DBDD-4342-8390-72D6F4B0561F}" sibTransId="{6E070F6F-E3F6-478F-B791-588E0FB0675A}"/>
    <dgm:cxn modelId="{D8B10896-B54A-4610-A367-982C839F61B7}" type="presOf" srcId="{8F78F849-1177-48BB-A899-071F392A9963}" destId="{430DABF2-5D07-4604-A79D-80944DAC1AB0}" srcOrd="0" destOrd="0" presId="urn:microsoft.com/office/officeart/2005/8/layout/pList1"/>
    <dgm:cxn modelId="{9017599B-DB49-4F0A-B3F6-CEDC774C8811}" srcId="{FA1BCEBB-8DBC-4925-A159-9F749E74E636}" destId="{2C513479-E416-4EC7-BE82-F6046CEC903C}" srcOrd="1" destOrd="0" parTransId="{B209D28B-E481-4647-9460-3366FF6AB705}" sibTransId="{33D0F7F0-1A82-42B6-8E87-C34A886624C8}"/>
    <dgm:cxn modelId="{BC1D87B6-98AD-4CDF-8CCF-5977A648006E}" type="presOf" srcId="{2C513479-E416-4EC7-BE82-F6046CEC903C}" destId="{99B6E195-3B80-49F5-A404-C137BF0DE4B7}" srcOrd="0" destOrd="0" presId="urn:microsoft.com/office/officeart/2005/8/layout/pList1"/>
    <dgm:cxn modelId="{DA33FFD2-0E82-40F6-BC99-E11021374506}" type="presOf" srcId="{A3CF7003-24B3-413C-82CD-3C4C71180CA2}" destId="{5BC87444-DAB5-4DB4-AA05-28AACBC3294C}" srcOrd="0" destOrd="0" presId="urn:microsoft.com/office/officeart/2005/8/layout/pList1"/>
    <dgm:cxn modelId="{F10196D6-63DC-4BDA-90C1-EAC3C1962B1A}" type="presOf" srcId="{27A5C1E9-6FE8-4ABF-85C0-5742D5FBCFE6}" destId="{5535C138-95F8-42DD-B2CA-B1A4CC8ED136}" srcOrd="0" destOrd="0" presId="urn:microsoft.com/office/officeart/2005/8/layout/pList1"/>
    <dgm:cxn modelId="{189D6DD9-9020-4AA9-BFDF-FA110292C3C4}" type="presOf" srcId="{33D0F7F0-1A82-42B6-8E87-C34A886624C8}" destId="{6E82E4F3-502D-464F-A291-179EC5939FB3}" srcOrd="0" destOrd="0" presId="urn:microsoft.com/office/officeart/2005/8/layout/pList1"/>
    <dgm:cxn modelId="{DDAAA0E1-8834-408C-8A68-1116EBF1C791}" type="presOf" srcId="{D9A2C4F3-1132-4D39-AC80-3186CCF412C4}" destId="{193D70B9-3ED6-4635-B26D-D0F45D0E8099}" srcOrd="0" destOrd="0" presId="urn:microsoft.com/office/officeart/2005/8/layout/pList1"/>
    <dgm:cxn modelId="{A862A1E8-F936-4CF4-88E0-BD9C2C49724F}" type="presOf" srcId="{4ABE7CEF-1622-4B9B-A799-C49345784BDE}" destId="{26FE8489-7645-4AED-8F0F-4F82182D0948}" srcOrd="0" destOrd="0" presId="urn:microsoft.com/office/officeart/2005/8/layout/pList1"/>
    <dgm:cxn modelId="{50869AF6-91C7-48D5-8752-375F69EC3ABB}" type="presOf" srcId="{FA1BCEBB-8DBC-4925-A159-9F749E74E636}" destId="{7E4A1554-E0D5-4411-9A8B-D826A49EA35F}" srcOrd="0" destOrd="0" presId="urn:microsoft.com/office/officeart/2005/8/layout/pList1"/>
    <dgm:cxn modelId="{6A7EA108-3B62-4490-90F7-FAEF40FE822F}" type="presParOf" srcId="{7E4A1554-E0D5-4411-9A8B-D826A49EA35F}" destId="{F63F368E-9A6B-41E3-85B1-547AD6434D62}" srcOrd="0" destOrd="0" presId="urn:microsoft.com/office/officeart/2005/8/layout/pList1"/>
    <dgm:cxn modelId="{19A3D7B5-B9FC-4CA6-9A8C-4409D6CC3C27}" type="presParOf" srcId="{F63F368E-9A6B-41E3-85B1-547AD6434D62}" destId="{89204F08-D054-4515-A85D-502C4686138A}" srcOrd="0" destOrd="0" presId="urn:microsoft.com/office/officeart/2005/8/layout/pList1"/>
    <dgm:cxn modelId="{1BFF8D65-FAC7-475A-B38F-D0A6DD9A4390}" type="presParOf" srcId="{F63F368E-9A6B-41E3-85B1-547AD6434D62}" destId="{F311A3BE-3F3A-4882-962D-F6F6FDE76586}" srcOrd="1" destOrd="0" presId="urn:microsoft.com/office/officeart/2005/8/layout/pList1"/>
    <dgm:cxn modelId="{F80BBCB2-B8CD-49E1-857D-679D908B6BA9}" type="presParOf" srcId="{7E4A1554-E0D5-4411-9A8B-D826A49EA35F}" destId="{3A2D4D89-4459-45EE-BCE9-E44D3FAD7D44}" srcOrd="1" destOrd="0" presId="urn:microsoft.com/office/officeart/2005/8/layout/pList1"/>
    <dgm:cxn modelId="{47939CA0-6988-42C3-9430-B01FF1F1C997}" type="presParOf" srcId="{7E4A1554-E0D5-4411-9A8B-D826A49EA35F}" destId="{6656C2BE-C383-4793-A7CB-5183833B1393}" srcOrd="2" destOrd="0" presId="urn:microsoft.com/office/officeart/2005/8/layout/pList1"/>
    <dgm:cxn modelId="{7CCB6268-583C-47E7-9217-D5A953CBED40}" type="presParOf" srcId="{6656C2BE-C383-4793-A7CB-5183833B1393}" destId="{B8508F65-A449-4E9A-89BA-186C2FAC509B}" srcOrd="0" destOrd="0" presId="urn:microsoft.com/office/officeart/2005/8/layout/pList1"/>
    <dgm:cxn modelId="{AA060A9C-EB55-4521-8094-F3CDC8940B6C}" type="presParOf" srcId="{6656C2BE-C383-4793-A7CB-5183833B1393}" destId="{99B6E195-3B80-49F5-A404-C137BF0DE4B7}" srcOrd="1" destOrd="0" presId="urn:microsoft.com/office/officeart/2005/8/layout/pList1"/>
    <dgm:cxn modelId="{29764E99-3FCF-4D03-BEF0-E78E46CF3948}" type="presParOf" srcId="{7E4A1554-E0D5-4411-9A8B-D826A49EA35F}" destId="{6E82E4F3-502D-464F-A291-179EC5939FB3}" srcOrd="3" destOrd="0" presId="urn:microsoft.com/office/officeart/2005/8/layout/pList1"/>
    <dgm:cxn modelId="{6D76E462-C321-4990-8E2B-702F4C1BDA14}" type="presParOf" srcId="{7E4A1554-E0D5-4411-9A8B-D826A49EA35F}" destId="{B90C227D-E07B-4BBC-912E-E72C4A87E5AE}" srcOrd="4" destOrd="0" presId="urn:microsoft.com/office/officeart/2005/8/layout/pList1"/>
    <dgm:cxn modelId="{72E21001-8C2C-4BA4-B263-1468D90F8FBA}" type="presParOf" srcId="{B90C227D-E07B-4BBC-912E-E72C4A87E5AE}" destId="{D1F482FC-4AE4-4A99-8C6B-74568BE5EC50}" srcOrd="0" destOrd="0" presId="urn:microsoft.com/office/officeart/2005/8/layout/pList1"/>
    <dgm:cxn modelId="{81A1071C-0CF5-4D5D-934B-7DCB20577B96}" type="presParOf" srcId="{B90C227D-E07B-4BBC-912E-E72C4A87E5AE}" destId="{5535C138-95F8-42DD-B2CA-B1A4CC8ED136}" srcOrd="1" destOrd="0" presId="urn:microsoft.com/office/officeart/2005/8/layout/pList1"/>
    <dgm:cxn modelId="{01364597-05C7-44DE-90FD-499ACC0EBE0F}" type="presParOf" srcId="{7E4A1554-E0D5-4411-9A8B-D826A49EA35F}" destId="{26FE8489-7645-4AED-8F0F-4F82182D0948}" srcOrd="5" destOrd="0" presId="urn:microsoft.com/office/officeart/2005/8/layout/pList1"/>
    <dgm:cxn modelId="{EADA24A4-D578-4FFE-B29E-1067811F403F}" type="presParOf" srcId="{7E4A1554-E0D5-4411-9A8B-D826A49EA35F}" destId="{1D101316-2C2E-44BA-9B76-6989E6DB88A8}" srcOrd="6" destOrd="0" presId="urn:microsoft.com/office/officeart/2005/8/layout/pList1"/>
    <dgm:cxn modelId="{BDBA3E4E-4A0E-49BC-AE7F-E62919A1CC4B}" type="presParOf" srcId="{1D101316-2C2E-44BA-9B76-6989E6DB88A8}" destId="{FD27D03E-28BD-4BCC-85D5-040A8DC10142}" srcOrd="0" destOrd="0" presId="urn:microsoft.com/office/officeart/2005/8/layout/pList1"/>
    <dgm:cxn modelId="{48F97C84-829E-4BF6-8D37-6BD729379A32}" type="presParOf" srcId="{1D101316-2C2E-44BA-9B76-6989E6DB88A8}" destId="{5BC87444-DAB5-4DB4-AA05-28AACBC3294C}" srcOrd="1" destOrd="0" presId="urn:microsoft.com/office/officeart/2005/8/layout/pList1"/>
    <dgm:cxn modelId="{6BB2F02E-CF05-40AB-88A7-6AF0255B9437}" type="presParOf" srcId="{7E4A1554-E0D5-4411-9A8B-D826A49EA35F}" destId="{193D70B9-3ED6-4635-B26D-D0F45D0E8099}" srcOrd="7" destOrd="0" presId="urn:microsoft.com/office/officeart/2005/8/layout/pList1"/>
    <dgm:cxn modelId="{5A064C6B-FCD0-4864-A646-1BEB7EE1E334}" type="presParOf" srcId="{7E4A1554-E0D5-4411-9A8B-D826A49EA35F}" destId="{7498E4B9-7F4B-4218-BA8E-92D98792D371}" srcOrd="8" destOrd="0" presId="urn:microsoft.com/office/officeart/2005/8/layout/pList1"/>
    <dgm:cxn modelId="{409A26E8-A46A-47C9-9D9C-D5992DDA9690}" type="presParOf" srcId="{7498E4B9-7F4B-4218-BA8E-92D98792D371}" destId="{CA55F06C-86EB-4788-B0B2-E8E55186F2C2}" srcOrd="0" destOrd="0" presId="urn:microsoft.com/office/officeart/2005/8/layout/pList1"/>
    <dgm:cxn modelId="{DDD632BB-4D93-477C-AC8A-2735983930FD}" type="presParOf" srcId="{7498E4B9-7F4B-4218-BA8E-92D98792D371}" destId="{3F454902-CF8B-423D-8925-9341864BA647}" srcOrd="1" destOrd="0" presId="urn:microsoft.com/office/officeart/2005/8/layout/pList1"/>
    <dgm:cxn modelId="{518582FE-0369-4717-97B8-7FDC2196C2B2}" type="presParOf" srcId="{7E4A1554-E0D5-4411-9A8B-D826A49EA35F}" destId="{430DABF2-5D07-4604-A79D-80944DAC1AB0}" srcOrd="9" destOrd="0" presId="urn:microsoft.com/office/officeart/2005/8/layout/pList1"/>
    <dgm:cxn modelId="{E65E04DF-C44C-4A47-A00E-999493A2805E}" type="presParOf" srcId="{7E4A1554-E0D5-4411-9A8B-D826A49EA35F}" destId="{86459089-3DD7-4D39-B988-AD3D85A13B6D}" srcOrd="10" destOrd="0" presId="urn:microsoft.com/office/officeart/2005/8/layout/pList1"/>
    <dgm:cxn modelId="{B11AB8C0-79B2-4A56-9CF7-D291D87BE808}" type="presParOf" srcId="{86459089-3DD7-4D39-B988-AD3D85A13B6D}" destId="{531E88E9-C08E-4C89-83B3-3375AD9EACA3}" srcOrd="0" destOrd="0" presId="urn:microsoft.com/office/officeart/2005/8/layout/pList1"/>
    <dgm:cxn modelId="{D841A982-4663-46FC-91FA-A29E73ED9A24}" type="presParOf" srcId="{86459089-3DD7-4D39-B988-AD3D85A13B6D}" destId="{51783BA6-8B12-4445-AC66-AF2386F46C70}" srcOrd="1" destOrd="0" presId="urn:microsoft.com/office/officeart/2005/8/layout/pList1"/>
    <dgm:cxn modelId="{4601AFB1-A027-4D60-98D7-59B78D6E5048}" type="presParOf" srcId="{7E4A1554-E0D5-4411-9A8B-D826A49EA35F}" destId="{97B387A0-D715-4EB3-B957-203B0E713725}" srcOrd="11" destOrd="0" presId="urn:microsoft.com/office/officeart/2005/8/layout/pList1"/>
    <dgm:cxn modelId="{BE840E45-9D49-47C7-87C3-63C021CF61F3}" type="presParOf" srcId="{7E4A1554-E0D5-4411-9A8B-D826A49EA35F}" destId="{65DE2F1C-1E7B-41C4-BBE0-894A73F107F6}" srcOrd="12" destOrd="0" presId="urn:microsoft.com/office/officeart/2005/8/layout/pList1"/>
    <dgm:cxn modelId="{2449F2CC-7F9E-4D27-837D-9B72850B74F2}" type="presParOf" srcId="{65DE2F1C-1E7B-41C4-BBE0-894A73F107F6}" destId="{28F5B818-30FF-4E12-A0A8-636B64D7EB58}" srcOrd="0" destOrd="0" presId="urn:microsoft.com/office/officeart/2005/8/layout/pList1"/>
    <dgm:cxn modelId="{E81FAB40-48FA-4EE7-B705-AE29D608CB54}" type="presParOf" srcId="{65DE2F1C-1E7B-41C4-BBE0-894A73F107F6}" destId="{2D042ABB-E248-41B5-B5A8-BA7A76F1FEE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2B3FB-2E43-46CB-873F-083F8B0AF686}">
      <dsp:nvSpPr>
        <dsp:cNvPr id="0" name=""/>
        <dsp:cNvSpPr/>
      </dsp:nvSpPr>
      <dsp:spPr>
        <a:xfrm>
          <a:off x="1868580" y="3302815"/>
          <a:ext cx="2171375" cy="186419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lbertus MT Lt" pitchFamily="2" charset="0"/>
            </a:rPr>
            <a:t>Resiliencia social</a:t>
          </a:r>
        </a:p>
      </dsp:txBody>
      <dsp:txXfrm>
        <a:off x="2204877" y="3591536"/>
        <a:ext cx="1498781" cy="1286748"/>
      </dsp:txXfrm>
    </dsp:sp>
    <dsp:sp modelId="{48C1840F-A889-4E4A-AD3C-DA598DF6881C}">
      <dsp:nvSpPr>
        <dsp:cNvPr id="0" name=""/>
        <dsp:cNvSpPr/>
      </dsp:nvSpPr>
      <dsp:spPr>
        <a:xfrm>
          <a:off x="1920389" y="4136417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866D0-5728-4323-8BE0-70FF90E1DE53}">
      <dsp:nvSpPr>
        <dsp:cNvPr id="0" name=""/>
        <dsp:cNvSpPr/>
      </dsp:nvSpPr>
      <dsp:spPr>
        <a:xfrm>
          <a:off x="0" y="2272226"/>
          <a:ext cx="2171375" cy="18641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12DEE-B2D4-4B42-B07C-EF9CB3E9E8AB}">
      <dsp:nvSpPr>
        <dsp:cNvPr id="0" name=""/>
        <dsp:cNvSpPr/>
      </dsp:nvSpPr>
      <dsp:spPr>
        <a:xfrm>
          <a:off x="1487496" y="3888817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D3E4B-3A69-417D-8CA1-212BB4D37F5E}">
      <dsp:nvSpPr>
        <dsp:cNvPr id="0" name=""/>
        <dsp:cNvSpPr/>
      </dsp:nvSpPr>
      <dsp:spPr>
        <a:xfrm>
          <a:off x="3737161" y="2266272"/>
          <a:ext cx="2171375" cy="186419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lbertus MT Lt" pitchFamily="2" charset="0"/>
            </a:rPr>
            <a:t>Resiliencia emocional</a:t>
          </a:r>
        </a:p>
      </dsp:txBody>
      <dsp:txXfrm>
        <a:off x="4073458" y="2554993"/>
        <a:ext cx="1498781" cy="1286748"/>
      </dsp:txXfrm>
    </dsp:sp>
    <dsp:sp modelId="{FF11B2E2-54D6-45E0-9BFC-1291FDF038DC}">
      <dsp:nvSpPr>
        <dsp:cNvPr id="0" name=""/>
        <dsp:cNvSpPr/>
      </dsp:nvSpPr>
      <dsp:spPr>
        <a:xfrm>
          <a:off x="5231565" y="3878894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848FE-80B4-471B-A729-F3157FB58374}">
      <dsp:nvSpPr>
        <dsp:cNvPr id="0" name=""/>
        <dsp:cNvSpPr/>
      </dsp:nvSpPr>
      <dsp:spPr>
        <a:xfrm>
          <a:off x="5604590" y="3298846"/>
          <a:ext cx="2171375" cy="18641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5D091-E3E8-492F-9906-F8D12EC2C8B9}">
      <dsp:nvSpPr>
        <dsp:cNvPr id="0" name=""/>
        <dsp:cNvSpPr/>
      </dsp:nvSpPr>
      <dsp:spPr>
        <a:xfrm>
          <a:off x="5657551" y="4128478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FF7731-1186-4D72-ABEC-DD060B591277}">
      <dsp:nvSpPr>
        <dsp:cNvPr id="0" name=""/>
        <dsp:cNvSpPr/>
      </dsp:nvSpPr>
      <dsp:spPr>
        <a:xfrm>
          <a:off x="1868580" y="1241636"/>
          <a:ext cx="2171375" cy="186419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lbertus MT Lt" pitchFamily="2" charset="0"/>
            </a:rPr>
            <a:t>Resiliencia física</a:t>
          </a:r>
        </a:p>
      </dsp:txBody>
      <dsp:txXfrm>
        <a:off x="2204877" y="1530357"/>
        <a:ext cx="1498781" cy="1286748"/>
      </dsp:txXfrm>
    </dsp:sp>
    <dsp:sp modelId="{7EDF26DC-CB5D-4315-8A26-811DF32DA76E}">
      <dsp:nvSpPr>
        <dsp:cNvPr id="0" name=""/>
        <dsp:cNvSpPr/>
      </dsp:nvSpPr>
      <dsp:spPr>
        <a:xfrm>
          <a:off x="3356076" y="1276866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B5940-8E85-4A5B-BB83-D17963DBEDE4}">
      <dsp:nvSpPr>
        <dsp:cNvPr id="0" name=""/>
        <dsp:cNvSpPr/>
      </dsp:nvSpPr>
      <dsp:spPr>
        <a:xfrm>
          <a:off x="3737161" y="205093"/>
          <a:ext cx="2171375" cy="18641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B94B5-D8E7-48D9-890E-7B44BC2335E9}">
      <dsp:nvSpPr>
        <dsp:cNvPr id="0" name=""/>
        <dsp:cNvSpPr/>
      </dsp:nvSpPr>
      <dsp:spPr>
        <a:xfrm>
          <a:off x="3798180" y="1031251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89662-9497-4C52-AA80-9BE78384450D}">
      <dsp:nvSpPr>
        <dsp:cNvPr id="0" name=""/>
        <dsp:cNvSpPr/>
      </dsp:nvSpPr>
      <dsp:spPr>
        <a:xfrm>
          <a:off x="5604590" y="1237667"/>
          <a:ext cx="2171375" cy="186419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lbertus MT Lt" pitchFamily="2" charset="0"/>
            </a:rPr>
            <a:t>Resiliencia espiritual</a:t>
          </a:r>
        </a:p>
      </dsp:txBody>
      <dsp:txXfrm>
        <a:off x="5940887" y="1526388"/>
        <a:ext cx="1498781" cy="1286748"/>
      </dsp:txXfrm>
    </dsp:sp>
    <dsp:sp modelId="{72877C9E-6427-4EA4-BB21-C84858391FE8}">
      <dsp:nvSpPr>
        <dsp:cNvPr id="0" name=""/>
        <dsp:cNvSpPr/>
      </dsp:nvSpPr>
      <dsp:spPr>
        <a:xfrm>
          <a:off x="7483533" y="2063826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AE469-FE38-4C0F-A917-573BB3D93296}">
      <dsp:nvSpPr>
        <dsp:cNvPr id="0" name=""/>
        <dsp:cNvSpPr/>
      </dsp:nvSpPr>
      <dsp:spPr>
        <a:xfrm>
          <a:off x="7473171" y="2285623"/>
          <a:ext cx="2171375" cy="18641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62DD4-1C31-46BA-BEB1-8ADB01B85AE0}">
      <dsp:nvSpPr>
        <dsp:cNvPr id="0" name=""/>
        <dsp:cNvSpPr/>
      </dsp:nvSpPr>
      <dsp:spPr>
        <a:xfrm>
          <a:off x="7896854" y="2319364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46D96-485C-44DE-A551-0FF47B7B1EE4}">
      <dsp:nvSpPr>
        <dsp:cNvPr id="0" name=""/>
        <dsp:cNvSpPr/>
      </dsp:nvSpPr>
      <dsp:spPr>
        <a:xfrm>
          <a:off x="7473171" y="224940"/>
          <a:ext cx="2171375" cy="186419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lbertus MT Lt" pitchFamily="2" charset="0"/>
            </a:rPr>
            <a:t>Resiliencia comunitaria </a:t>
          </a:r>
        </a:p>
      </dsp:txBody>
      <dsp:txXfrm>
        <a:off x="7809468" y="513661"/>
        <a:ext cx="1498781" cy="1286748"/>
      </dsp:txXfrm>
    </dsp:sp>
    <dsp:sp modelId="{86847BCF-1FE4-4F49-AF33-7F20D6D23DA8}">
      <dsp:nvSpPr>
        <dsp:cNvPr id="0" name=""/>
        <dsp:cNvSpPr/>
      </dsp:nvSpPr>
      <dsp:spPr>
        <a:xfrm>
          <a:off x="9352113" y="1060527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3219A-FC40-44E0-A05B-95268F821F4C}">
      <dsp:nvSpPr>
        <dsp:cNvPr id="0" name=""/>
        <dsp:cNvSpPr/>
      </dsp:nvSpPr>
      <dsp:spPr>
        <a:xfrm>
          <a:off x="9341752" y="1264957"/>
          <a:ext cx="2171375" cy="18641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A182D-7AC1-41F6-946F-82C2B7D6E568}">
      <dsp:nvSpPr>
        <dsp:cNvPr id="0" name=""/>
        <dsp:cNvSpPr/>
      </dsp:nvSpPr>
      <dsp:spPr>
        <a:xfrm>
          <a:off x="9774645" y="1306638"/>
          <a:ext cx="253288" cy="2183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F3122-9618-4975-A5C3-A5590389D1BB}">
      <dsp:nvSpPr>
        <dsp:cNvPr id="0" name=""/>
        <dsp:cNvSpPr/>
      </dsp:nvSpPr>
      <dsp:spPr>
        <a:xfrm>
          <a:off x="1058608" y="246810"/>
          <a:ext cx="4305538" cy="13454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39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Genéticos </a:t>
          </a:r>
        </a:p>
      </dsp:txBody>
      <dsp:txXfrm>
        <a:off x="1058608" y="246810"/>
        <a:ext cx="4305538" cy="1345480"/>
      </dsp:txXfrm>
    </dsp:sp>
    <dsp:sp modelId="{A8222E67-FB26-4F8C-A383-E0D8ACB913EE}">
      <dsp:nvSpPr>
        <dsp:cNvPr id="0" name=""/>
        <dsp:cNvSpPr/>
      </dsp:nvSpPr>
      <dsp:spPr>
        <a:xfrm>
          <a:off x="879211" y="52462"/>
          <a:ext cx="941836" cy="141275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002C8-1114-4575-8388-F84A0F23AE2D}">
      <dsp:nvSpPr>
        <dsp:cNvPr id="0" name=""/>
        <dsp:cNvSpPr/>
      </dsp:nvSpPr>
      <dsp:spPr>
        <a:xfrm>
          <a:off x="5749950" y="246810"/>
          <a:ext cx="4305538" cy="13454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39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Ambientales </a:t>
          </a:r>
        </a:p>
      </dsp:txBody>
      <dsp:txXfrm>
        <a:off x="5749950" y="246810"/>
        <a:ext cx="4305538" cy="1345480"/>
      </dsp:txXfrm>
    </dsp:sp>
    <dsp:sp modelId="{6B264095-1081-468F-9277-85AB0770E50B}">
      <dsp:nvSpPr>
        <dsp:cNvPr id="0" name=""/>
        <dsp:cNvSpPr/>
      </dsp:nvSpPr>
      <dsp:spPr>
        <a:xfrm>
          <a:off x="5570553" y="52462"/>
          <a:ext cx="941836" cy="141275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1A3D3-1F07-4FDD-A26B-2577C3D2216D}">
      <dsp:nvSpPr>
        <dsp:cNvPr id="0" name=""/>
        <dsp:cNvSpPr/>
      </dsp:nvSpPr>
      <dsp:spPr>
        <a:xfrm>
          <a:off x="1058608" y="1940620"/>
          <a:ext cx="4305538" cy="13454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39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Sociales</a:t>
          </a:r>
          <a:r>
            <a:rPr lang="es-MX" sz="4600" kern="1200" dirty="0">
              <a:latin typeface="Albertus MT Lt" pitchFamily="2" charset="0"/>
            </a:rPr>
            <a:t> </a:t>
          </a:r>
        </a:p>
      </dsp:txBody>
      <dsp:txXfrm>
        <a:off x="1058608" y="1940620"/>
        <a:ext cx="4305538" cy="1345480"/>
      </dsp:txXfrm>
    </dsp:sp>
    <dsp:sp modelId="{95B78DAC-6BC3-4CB6-9FC6-91E6FD38EFF3}">
      <dsp:nvSpPr>
        <dsp:cNvPr id="0" name=""/>
        <dsp:cNvSpPr/>
      </dsp:nvSpPr>
      <dsp:spPr>
        <a:xfrm>
          <a:off x="879211" y="1746273"/>
          <a:ext cx="941836" cy="141275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5EEF5-9720-447B-8CB2-059DD8F3A509}">
      <dsp:nvSpPr>
        <dsp:cNvPr id="0" name=""/>
        <dsp:cNvSpPr/>
      </dsp:nvSpPr>
      <dsp:spPr>
        <a:xfrm>
          <a:off x="5749950" y="1940620"/>
          <a:ext cx="4305538" cy="13454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39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Culturales</a:t>
          </a:r>
        </a:p>
      </dsp:txBody>
      <dsp:txXfrm>
        <a:off x="5749950" y="1940620"/>
        <a:ext cx="4305538" cy="1345480"/>
      </dsp:txXfrm>
    </dsp:sp>
    <dsp:sp modelId="{E6B58957-478E-48D2-BFB9-4D3E568ECF0F}">
      <dsp:nvSpPr>
        <dsp:cNvPr id="0" name=""/>
        <dsp:cNvSpPr/>
      </dsp:nvSpPr>
      <dsp:spPr>
        <a:xfrm>
          <a:off x="5570553" y="1746273"/>
          <a:ext cx="941836" cy="141275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EE91A-99E7-4EC8-985C-4D3F096671A8}">
      <dsp:nvSpPr>
        <dsp:cNvPr id="0" name=""/>
        <dsp:cNvSpPr/>
      </dsp:nvSpPr>
      <dsp:spPr>
        <a:xfrm>
          <a:off x="1058608" y="3634431"/>
          <a:ext cx="4305538" cy="13454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39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De desarrollo </a:t>
          </a:r>
        </a:p>
      </dsp:txBody>
      <dsp:txXfrm>
        <a:off x="1058608" y="3634431"/>
        <a:ext cx="4305538" cy="1345480"/>
      </dsp:txXfrm>
    </dsp:sp>
    <dsp:sp modelId="{B1DE78AC-3567-4F8A-B75C-608DC3EFAAAA}">
      <dsp:nvSpPr>
        <dsp:cNvPr id="0" name=""/>
        <dsp:cNvSpPr/>
      </dsp:nvSpPr>
      <dsp:spPr>
        <a:xfrm>
          <a:off x="879211" y="3440084"/>
          <a:ext cx="941836" cy="141275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CC437-BBA2-45CA-90D9-9F688B13C3F9}">
      <dsp:nvSpPr>
        <dsp:cNvPr id="0" name=""/>
        <dsp:cNvSpPr/>
      </dsp:nvSpPr>
      <dsp:spPr>
        <a:xfrm>
          <a:off x="5749950" y="3634431"/>
          <a:ext cx="4305538" cy="13454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39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De Salud </a:t>
          </a:r>
        </a:p>
      </dsp:txBody>
      <dsp:txXfrm>
        <a:off x="5749950" y="3634431"/>
        <a:ext cx="4305538" cy="1345480"/>
      </dsp:txXfrm>
    </dsp:sp>
    <dsp:sp modelId="{C35ABC8D-91E7-487B-81E8-6F90DD0F773C}">
      <dsp:nvSpPr>
        <dsp:cNvPr id="0" name=""/>
        <dsp:cNvSpPr/>
      </dsp:nvSpPr>
      <dsp:spPr>
        <a:xfrm>
          <a:off x="5570553" y="3440084"/>
          <a:ext cx="941836" cy="1412754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C0855-6363-42D7-A4BA-CEA37E51565E}">
      <dsp:nvSpPr>
        <dsp:cNvPr id="0" name=""/>
        <dsp:cNvSpPr/>
      </dsp:nvSpPr>
      <dsp:spPr>
        <a:xfrm>
          <a:off x="128" y="0"/>
          <a:ext cx="1709811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Albertus MT Lt" pitchFamily="2" charset="0"/>
            </a:rPr>
            <a:t>Resistencia</a:t>
          </a:r>
        </a:p>
      </dsp:txBody>
      <dsp:txXfrm>
        <a:off x="128" y="1740535"/>
        <a:ext cx="1709811" cy="1740535"/>
      </dsp:txXfrm>
    </dsp:sp>
    <dsp:sp modelId="{4AB752A4-C8FE-4503-AA4F-4820923BA8A0}">
      <dsp:nvSpPr>
        <dsp:cNvPr id="0" name=""/>
        <dsp:cNvSpPr/>
      </dsp:nvSpPr>
      <dsp:spPr>
        <a:xfrm>
          <a:off x="130536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FE8C6-2E61-489D-A7B8-04F129B5E90D}">
      <dsp:nvSpPr>
        <dsp:cNvPr id="0" name=""/>
        <dsp:cNvSpPr/>
      </dsp:nvSpPr>
      <dsp:spPr>
        <a:xfrm>
          <a:off x="1761234" y="0"/>
          <a:ext cx="1709811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Albertus MT Lt" pitchFamily="2" charset="0"/>
            </a:rPr>
            <a:t>Recuperación </a:t>
          </a:r>
        </a:p>
      </dsp:txBody>
      <dsp:txXfrm>
        <a:off x="1761234" y="1740535"/>
        <a:ext cx="1709811" cy="1740535"/>
      </dsp:txXfrm>
    </dsp:sp>
    <dsp:sp modelId="{57AB6BDB-B708-47EE-A9DC-F32ED32FA278}">
      <dsp:nvSpPr>
        <dsp:cNvPr id="0" name=""/>
        <dsp:cNvSpPr/>
      </dsp:nvSpPr>
      <dsp:spPr>
        <a:xfrm>
          <a:off x="1891642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CDD42-A87D-4E7B-ACFF-876D0D631A9E}">
      <dsp:nvSpPr>
        <dsp:cNvPr id="0" name=""/>
        <dsp:cNvSpPr/>
      </dsp:nvSpPr>
      <dsp:spPr>
        <a:xfrm>
          <a:off x="3522340" y="0"/>
          <a:ext cx="1709811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Albertus MT Lt" pitchFamily="2" charset="0"/>
            </a:rPr>
            <a:t>Adaptabilidad</a:t>
          </a:r>
        </a:p>
      </dsp:txBody>
      <dsp:txXfrm>
        <a:off x="3522340" y="1740535"/>
        <a:ext cx="1709811" cy="1740535"/>
      </dsp:txXfrm>
    </dsp:sp>
    <dsp:sp modelId="{EF271937-D084-4561-9A77-54F2E1D83757}">
      <dsp:nvSpPr>
        <dsp:cNvPr id="0" name=""/>
        <dsp:cNvSpPr/>
      </dsp:nvSpPr>
      <dsp:spPr>
        <a:xfrm>
          <a:off x="3652749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E03B7-AFA4-4B27-ADCC-2527E18E4BC2}">
      <dsp:nvSpPr>
        <dsp:cNvPr id="0" name=""/>
        <dsp:cNvSpPr/>
      </dsp:nvSpPr>
      <dsp:spPr>
        <a:xfrm>
          <a:off x="5283447" y="0"/>
          <a:ext cx="1709811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Albertus MT Lt" pitchFamily="2" charset="0"/>
            </a:rPr>
            <a:t>Flexibilidad</a:t>
          </a:r>
        </a:p>
      </dsp:txBody>
      <dsp:txXfrm>
        <a:off x="5283447" y="1740535"/>
        <a:ext cx="1709811" cy="1740535"/>
      </dsp:txXfrm>
    </dsp:sp>
    <dsp:sp modelId="{EADC8E4F-9E8D-4C3F-9A27-C57C670EFDB8}">
      <dsp:nvSpPr>
        <dsp:cNvPr id="0" name=""/>
        <dsp:cNvSpPr/>
      </dsp:nvSpPr>
      <dsp:spPr>
        <a:xfrm>
          <a:off x="5413855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18B2C-F5FD-4D7F-A425-AAE9532FBF31}">
      <dsp:nvSpPr>
        <dsp:cNvPr id="0" name=""/>
        <dsp:cNvSpPr/>
      </dsp:nvSpPr>
      <dsp:spPr>
        <a:xfrm>
          <a:off x="7044553" y="0"/>
          <a:ext cx="1709811" cy="43513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Albertus MT Lt" pitchFamily="2" charset="0"/>
            </a:rPr>
            <a:t>Optimismo</a:t>
          </a:r>
        </a:p>
      </dsp:txBody>
      <dsp:txXfrm>
        <a:off x="7044553" y="1740535"/>
        <a:ext cx="1709811" cy="1740535"/>
      </dsp:txXfrm>
    </dsp:sp>
    <dsp:sp modelId="{20E804B0-6F2B-40F3-8020-74A72585BCB7}">
      <dsp:nvSpPr>
        <dsp:cNvPr id="0" name=""/>
        <dsp:cNvSpPr/>
      </dsp:nvSpPr>
      <dsp:spPr>
        <a:xfrm>
          <a:off x="7174961" y="338905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F258C5-723E-445E-B091-4ABC0F837393}">
      <dsp:nvSpPr>
        <dsp:cNvPr id="0" name=""/>
        <dsp:cNvSpPr/>
      </dsp:nvSpPr>
      <dsp:spPr>
        <a:xfrm>
          <a:off x="8805659" y="0"/>
          <a:ext cx="1709811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Albertus MT Lt" pitchFamily="2" charset="0"/>
            </a:rPr>
            <a:t>Autoconciencia </a:t>
          </a:r>
        </a:p>
      </dsp:txBody>
      <dsp:txXfrm>
        <a:off x="8805659" y="1740535"/>
        <a:ext cx="1709811" cy="1740535"/>
      </dsp:txXfrm>
    </dsp:sp>
    <dsp:sp modelId="{1D584632-7D7E-4735-AAA6-D5CDCAC0406D}">
      <dsp:nvSpPr>
        <dsp:cNvPr id="0" name=""/>
        <dsp:cNvSpPr/>
      </dsp:nvSpPr>
      <dsp:spPr>
        <a:xfrm>
          <a:off x="8936067" y="261080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1C358-BF1C-4826-AC78-3CF2582C7D9E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04F08-D054-4515-A85D-502C4686138A}">
      <dsp:nvSpPr>
        <dsp:cNvPr id="0" name=""/>
        <dsp:cNvSpPr/>
      </dsp:nvSpPr>
      <dsp:spPr>
        <a:xfrm>
          <a:off x="621917" y="0"/>
          <a:ext cx="1958015" cy="134907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1A3BE-3F3A-4882-962D-F6F6FDE76586}">
      <dsp:nvSpPr>
        <dsp:cNvPr id="0" name=""/>
        <dsp:cNvSpPr/>
      </dsp:nvSpPr>
      <dsp:spPr>
        <a:xfrm>
          <a:off x="621917" y="1340956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Meditación</a:t>
          </a:r>
        </a:p>
      </dsp:txBody>
      <dsp:txXfrm>
        <a:off x="621917" y="1340956"/>
        <a:ext cx="1958015" cy="726423"/>
      </dsp:txXfrm>
    </dsp:sp>
    <dsp:sp modelId="{B8508F65-A449-4E9A-89BA-186C2FAC509B}">
      <dsp:nvSpPr>
        <dsp:cNvPr id="0" name=""/>
        <dsp:cNvSpPr/>
      </dsp:nvSpPr>
      <dsp:spPr>
        <a:xfrm>
          <a:off x="3087533" y="2271"/>
          <a:ext cx="1958015" cy="134907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6E195-3B80-49F5-A404-C137BF0DE4B7}">
      <dsp:nvSpPr>
        <dsp:cNvPr id="0" name=""/>
        <dsp:cNvSpPr/>
      </dsp:nvSpPr>
      <dsp:spPr>
        <a:xfrm>
          <a:off x="3087533" y="1351344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Ejercicio físico regular</a:t>
          </a:r>
        </a:p>
      </dsp:txBody>
      <dsp:txXfrm>
        <a:off x="3087533" y="1351344"/>
        <a:ext cx="1958015" cy="726423"/>
      </dsp:txXfrm>
    </dsp:sp>
    <dsp:sp modelId="{D1F482FC-4AE4-4A99-8C6B-74568BE5EC50}">
      <dsp:nvSpPr>
        <dsp:cNvPr id="0" name=""/>
        <dsp:cNvSpPr/>
      </dsp:nvSpPr>
      <dsp:spPr>
        <a:xfrm>
          <a:off x="5438879" y="2271"/>
          <a:ext cx="1958015" cy="1349072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5C138-95F8-42DD-B2CA-B1A4CC8ED136}">
      <dsp:nvSpPr>
        <dsp:cNvPr id="0" name=""/>
        <dsp:cNvSpPr/>
      </dsp:nvSpPr>
      <dsp:spPr>
        <a:xfrm>
          <a:off x="5438879" y="1351344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Conexión con la naturaleza</a:t>
          </a:r>
        </a:p>
      </dsp:txBody>
      <dsp:txXfrm>
        <a:off x="5438879" y="1351344"/>
        <a:ext cx="1958015" cy="726423"/>
      </dsp:txXfrm>
    </dsp:sp>
    <dsp:sp modelId="{FD27D03E-28BD-4BCC-85D5-040A8DC10142}">
      <dsp:nvSpPr>
        <dsp:cNvPr id="0" name=""/>
        <dsp:cNvSpPr/>
      </dsp:nvSpPr>
      <dsp:spPr>
        <a:xfrm>
          <a:off x="7810980" y="0"/>
          <a:ext cx="1958015" cy="1349072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87444-DAB5-4DB4-AA05-28AACBC3294C}">
      <dsp:nvSpPr>
        <dsp:cNvPr id="0" name=""/>
        <dsp:cNvSpPr/>
      </dsp:nvSpPr>
      <dsp:spPr>
        <a:xfrm>
          <a:off x="7810980" y="1330568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Desarrollo de habilidades sociales</a:t>
          </a:r>
        </a:p>
      </dsp:txBody>
      <dsp:txXfrm>
        <a:off x="7810980" y="1330568"/>
        <a:ext cx="1958015" cy="726423"/>
      </dsp:txXfrm>
    </dsp:sp>
    <dsp:sp modelId="{CA55F06C-86EB-4788-B0B2-E8E55186F2C2}">
      <dsp:nvSpPr>
        <dsp:cNvPr id="0" name=""/>
        <dsp:cNvSpPr/>
      </dsp:nvSpPr>
      <dsp:spPr>
        <a:xfrm>
          <a:off x="1792382" y="2283957"/>
          <a:ext cx="1958015" cy="1349072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54902-CF8B-423D-8925-9341864BA647}">
      <dsp:nvSpPr>
        <dsp:cNvPr id="0" name=""/>
        <dsp:cNvSpPr/>
      </dsp:nvSpPr>
      <dsp:spPr>
        <a:xfrm>
          <a:off x="1792382" y="3624914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Establecimiento de metas y objetivos</a:t>
          </a:r>
        </a:p>
      </dsp:txBody>
      <dsp:txXfrm>
        <a:off x="1792382" y="3624914"/>
        <a:ext cx="1958015" cy="726423"/>
      </dsp:txXfrm>
    </dsp:sp>
    <dsp:sp modelId="{531E88E9-C08E-4C89-83B3-3375AD9EACA3}">
      <dsp:nvSpPr>
        <dsp:cNvPr id="0" name=""/>
        <dsp:cNvSpPr/>
      </dsp:nvSpPr>
      <dsp:spPr>
        <a:xfrm>
          <a:off x="4195654" y="2273569"/>
          <a:ext cx="1958015" cy="1349072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83BA6-8B12-4445-AC66-AF2386F46C70}">
      <dsp:nvSpPr>
        <dsp:cNvPr id="0" name=""/>
        <dsp:cNvSpPr/>
      </dsp:nvSpPr>
      <dsp:spPr>
        <a:xfrm>
          <a:off x="4195654" y="3622642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Práctica de la gratitud </a:t>
          </a:r>
        </a:p>
      </dsp:txBody>
      <dsp:txXfrm>
        <a:off x="4195654" y="3622642"/>
        <a:ext cx="1958015" cy="726423"/>
      </dsp:txXfrm>
    </dsp:sp>
    <dsp:sp modelId="{28F5B818-30FF-4E12-A0A8-636B64D7EB58}">
      <dsp:nvSpPr>
        <dsp:cNvPr id="0" name=""/>
        <dsp:cNvSpPr/>
      </dsp:nvSpPr>
      <dsp:spPr>
        <a:xfrm>
          <a:off x="6526206" y="2273569"/>
          <a:ext cx="1958015" cy="1349072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42ABB-E248-41B5-B5A8-BA7A76F1FEEC}">
      <dsp:nvSpPr>
        <dsp:cNvPr id="0" name=""/>
        <dsp:cNvSpPr/>
      </dsp:nvSpPr>
      <dsp:spPr>
        <a:xfrm>
          <a:off x="6526206" y="3622642"/>
          <a:ext cx="1958015" cy="72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accent5">
                  <a:lumMod val="75000"/>
                </a:schemeClr>
              </a:solidFill>
              <a:latin typeface="Albertus MT Lt" pitchFamily="2" charset="0"/>
            </a:rPr>
            <a:t>Cuidado de la salud física y emocional</a:t>
          </a:r>
        </a:p>
      </dsp:txBody>
      <dsp:txXfrm>
        <a:off x="6526206" y="3622642"/>
        <a:ext cx="1958015" cy="726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1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181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077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56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243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457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986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1009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10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614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671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D9D0D-2920-4AA5-91C2-7B45A2DC2478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F373D-2674-467E-9174-CEC8676EE4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5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1661" y="704799"/>
            <a:ext cx="9144000" cy="870672"/>
          </a:xfrm>
        </p:spPr>
        <p:txBody>
          <a:bodyPr>
            <a:noAutofit/>
          </a:bodyPr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Extra Bold" panose="020E0802040304020204" pitchFamily="34" charset="0"/>
              </a:rPr>
              <a:t>Resiliencia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528" y="1682741"/>
            <a:ext cx="5352266" cy="366630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16887" y="5474820"/>
            <a:ext cx="9768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" panose="020E0602030304020304" pitchFamily="34" charset="0"/>
              </a:rPr>
              <a:t>No es la adversidad, sino tu reacción a la adversidad, la que determinará el desarrollo de tu vida. </a:t>
            </a:r>
          </a:p>
          <a:p>
            <a:pPr algn="r"/>
            <a:r>
              <a:rPr lang="es-MX" i="1" dirty="0">
                <a:solidFill>
                  <a:schemeClr val="accent5">
                    <a:lumMod val="75000"/>
                  </a:schemeClr>
                </a:solidFill>
                <a:latin typeface="Albertus MT" panose="020E0602030304020304" pitchFamily="34" charset="0"/>
              </a:rPr>
              <a:t>-</a:t>
            </a:r>
            <a:r>
              <a:rPr lang="es-MX" i="1" dirty="0" err="1">
                <a:solidFill>
                  <a:schemeClr val="accent5">
                    <a:lumMod val="75000"/>
                  </a:schemeClr>
                </a:solidFill>
                <a:latin typeface="Albertus MT" panose="020E0602030304020304" pitchFamily="34" charset="0"/>
              </a:rPr>
              <a:t>Dieter</a:t>
            </a:r>
            <a:r>
              <a:rPr lang="es-MX" i="1" dirty="0">
                <a:solidFill>
                  <a:schemeClr val="accent5">
                    <a:lumMod val="75000"/>
                  </a:schemeClr>
                </a:solidFill>
                <a:latin typeface="Albertus MT" panose="020E0602030304020304" pitchFamily="34" charset="0"/>
              </a:rPr>
              <a:t> </a:t>
            </a:r>
            <a:r>
              <a:rPr lang="es-MX" i="1" dirty="0" err="1">
                <a:solidFill>
                  <a:schemeClr val="accent5">
                    <a:lumMod val="75000"/>
                  </a:schemeClr>
                </a:solidFill>
                <a:latin typeface="Albertus MT" panose="020E0602030304020304" pitchFamily="34" charset="0"/>
              </a:rPr>
              <a:t>Uchtdorf</a:t>
            </a:r>
            <a:endParaRPr lang="es-MX" i="1" dirty="0">
              <a:solidFill>
                <a:schemeClr val="accent5">
                  <a:lumMod val="75000"/>
                </a:schemeClr>
              </a:solidFill>
              <a:latin typeface="Albertus MT" panose="020E06020303040203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0"/>
          <a:stretch/>
        </p:blipFill>
        <p:spPr>
          <a:xfrm>
            <a:off x="9202650" y="403736"/>
            <a:ext cx="2608350" cy="108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t="5363" r="23423" b="25350"/>
          <a:stretch/>
        </p:blipFill>
        <p:spPr>
          <a:xfrm>
            <a:off x="568036" y="403736"/>
            <a:ext cx="112725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57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" panose="020E0602030304020304" pitchFamily="34" charset="0"/>
              </a:rPr>
              <a:t>¿Qué es la resiliencia?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Capacidad de una persona para enfrentar y superar situaciones adversas, como traumas, estrés, cambios significativos o dificultades. Implica la habilidad para absorber y recuperarse de diferentes circunstancias, manteniendo una actitud positiva y encontrando oportunidades para crecer y aprender.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2880" r="12642"/>
          <a:stretch/>
        </p:blipFill>
        <p:spPr>
          <a:xfrm>
            <a:off x="4426526" y="3877246"/>
            <a:ext cx="3096491" cy="277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" panose="020E0602030304020304" pitchFamily="34" charset="0"/>
              </a:rPr>
              <a:t>Lo que no es resiliencia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385" t="13333" r="12827" b="23939"/>
          <a:stretch/>
        </p:blipFill>
        <p:spPr>
          <a:xfrm>
            <a:off x="712820" y="2286812"/>
            <a:ext cx="2223654" cy="18903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26" y="2286812"/>
            <a:ext cx="2281420" cy="189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799" y="2286812"/>
            <a:ext cx="2835001" cy="1890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38200" y="4855936"/>
            <a:ext cx="209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La</a:t>
            </a:r>
            <a:r>
              <a:rPr lang="es-MX" sz="2400" dirty="0">
                <a:latin typeface="Albertus MT Lt" pitchFamily="2" charset="0"/>
              </a:rPr>
              <a:t> </a:t>
            </a:r>
            <a:r>
              <a:rPr lang="es-MX" sz="2400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venganza</a:t>
            </a:r>
            <a:r>
              <a:rPr lang="es-MX" sz="2400" dirty="0">
                <a:latin typeface="Albertus MT Lt" pitchFamily="2" charset="0"/>
              </a:rPr>
              <a:t>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86926" y="4855936"/>
            <a:ext cx="228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Resignarse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711248" y="4855935"/>
            <a:ext cx="245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Negar la realidad  </a:t>
            </a:r>
          </a:p>
        </p:txBody>
      </p:sp>
    </p:spTree>
    <p:extLst>
      <p:ext uri="{BB962C8B-B14F-4D97-AF65-F5344CB8AC3E}">
        <p14:creationId xmlns:p14="http://schemas.microsoft.com/office/powerpoint/2010/main" val="1546545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753905"/>
              </p:ext>
            </p:extLst>
          </p:nvPr>
        </p:nvGraphicFramePr>
        <p:xfrm>
          <a:off x="405245" y="1330036"/>
          <a:ext cx="11513128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04009" y="4473"/>
            <a:ext cx="10515600" cy="1325563"/>
          </a:xfrm>
        </p:spPr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" panose="020E0602030304020304" pitchFamily="34" charset="0"/>
              </a:rPr>
              <a:t>Tipos de Resiliencia </a:t>
            </a:r>
          </a:p>
        </p:txBody>
      </p:sp>
    </p:spTree>
    <p:extLst>
      <p:ext uri="{BB962C8B-B14F-4D97-AF65-F5344CB8AC3E}">
        <p14:creationId xmlns:p14="http://schemas.microsoft.com/office/powerpoint/2010/main" val="213186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891449"/>
              </p:ext>
            </p:extLst>
          </p:nvPr>
        </p:nvGraphicFramePr>
        <p:xfrm>
          <a:off x="838200" y="1170997"/>
          <a:ext cx="109347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" panose="020E0602030304020304" pitchFamily="34" charset="0"/>
              </a:rPr>
              <a:t>Factores que influyen en la resiliencia </a:t>
            </a:r>
          </a:p>
        </p:txBody>
      </p:sp>
    </p:spTree>
    <p:extLst>
      <p:ext uri="{BB962C8B-B14F-4D97-AF65-F5344CB8AC3E}">
        <p14:creationId xmlns:p14="http://schemas.microsoft.com/office/powerpoint/2010/main" val="212300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4348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edium" panose="020E0602030304020304" pitchFamily="34" charset="0"/>
              </a:rPr>
              <a:t>Implica el desarrollo de habilidades </a:t>
            </a:r>
          </a:p>
        </p:txBody>
      </p:sp>
    </p:spTree>
    <p:extLst>
      <p:ext uri="{BB962C8B-B14F-4D97-AF65-F5344CB8AC3E}">
        <p14:creationId xmlns:p14="http://schemas.microsoft.com/office/powerpoint/2010/main" val="109269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edium" panose="020E0602030304020304" pitchFamily="34" charset="0"/>
              </a:rPr>
              <a:t>Se puede desarrollar y fortalecer con prácticas como: 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4104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419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edium" panose="020E0602030304020304" pitchFamily="34" charset="0"/>
              </a:rPr>
              <a:t>Conclusiones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La resiliencia no es una característica innata, se puede desarrollar y fortalecer.</a:t>
            </a:r>
          </a:p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Se desarrolla a través de la experiencia, el aprendizaje y el entorno.</a:t>
            </a:r>
          </a:p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Es un proceso de crecimiento y desarrollo continuo.</a:t>
            </a:r>
          </a:p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Es recomendable contar con una red de apoyo.</a:t>
            </a:r>
          </a:p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Albertus MT Lt" pitchFamily="2" charset="0"/>
              </a:rPr>
              <a:t>Es beneficiosa para la salud mental y física, las relaciones interpersonales y la satisfacción en la vida.</a:t>
            </a:r>
          </a:p>
        </p:txBody>
      </p:sp>
    </p:spTree>
    <p:extLst>
      <p:ext uri="{BB962C8B-B14F-4D97-AF65-F5344CB8AC3E}">
        <p14:creationId xmlns:p14="http://schemas.microsoft.com/office/powerpoint/2010/main" val="341146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376978" y="3915941"/>
            <a:ext cx="7119388" cy="870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6000" dirty="0">
                <a:solidFill>
                  <a:schemeClr val="accent5">
                    <a:lumMod val="75000"/>
                  </a:schemeClr>
                </a:solidFill>
                <a:latin typeface="Albertus Extra Bold" panose="020E0802040304020204" pitchFamily="34" charset="0"/>
              </a:rPr>
              <a:t>¡GRACIAS POR SU ATENCIÓN!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0"/>
          <a:stretch/>
        </p:blipFill>
        <p:spPr>
          <a:xfrm>
            <a:off x="4225539" y="1927142"/>
            <a:ext cx="3432561" cy="14212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t="5363" r="23423" b="25350"/>
          <a:stretch/>
        </p:blipFill>
        <p:spPr>
          <a:xfrm>
            <a:off x="5223163" y="445638"/>
            <a:ext cx="1427019" cy="136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894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Nuevo Microsoft PowerPoint Presentation</Template>
  <TotalTime>1749</TotalTime>
  <Words>233</Words>
  <Application>Microsoft Office PowerPoint</Application>
  <PresentationFormat>Panorámica</PresentationFormat>
  <Paragraphs>44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Albertus Extra Bold</vt:lpstr>
      <vt:lpstr>Albertus Medium</vt:lpstr>
      <vt:lpstr>Albertus MT</vt:lpstr>
      <vt:lpstr>Albertus MT Lt</vt:lpstr>
      <vt:lpstr>Arial</vt:lpstr>
      <vt:lpstr>Calibri</vt:lpstr>
      <vt:lpstr>Calibri Light</vt:lpstr>
      <vt:lpstr>Tema de Office</vt:lpstr>
      <vt:lpstr>Resiliencia </vt:lpstr>
      <vt:lpstr>¿Qué es la resiliencia?</vt:lpstr>
      <vt:lpstr>Lo que no es resiliencia </vt:lpstr>
      <vt:lpstr>Tipos de Resiliencia </vt:lpstr>
      <vt:lpstr>Factores que influyen en la resiliencia </vt:lpstr>
      <vt:lpstr>Implica el desarrollo de habilidades </vt:lpstr>
      <vt:lpstr>Se puede desarrollar y fortalecer con prácticas como: </vt:lpstr>
      <vt:lpstr>Conclusiones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Resiliencia</dc:title>
  <dc:creator>Brenda Azucena Orozco Vazquez</dc:creator>
  <cp:lastModifiedBy>Admin</cp:lastModifiedBy>
  <cp:revision>49</cp:revision>
  <dcterms:created xsi:type="dcterms:W3CDTF">2024-07-09T16:42:36Z</dcterms:created>
  <dcterms:modified xsi:type="dcterms:W3CDTF">2025-06-04T15:40:46Z</dcterms:modified>
</cp:coreProperties>
</file>