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1B36"/>
    <a:srgbClr val="FC1C1C"/>
    <a:srgbClr val="FE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ED20C-B86B-4EE8-895E-9CA1A2CC9E66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5B855604-2DD7-4C65-9DC1-411C5F539615}">
      <dgm:prSet phldrT="[Texto]"/>
      <dgm:spPr/>
      <dgm:t>
        <a:bodyPr/>
        <a:lstStyle/>
        <a:p>
          <a:r>
            <a:rPr lang="es-MX" dirty="0"/>
            <a:t>Hábitos efectivos</a:t>
          </a:r>
        </a:p>
      </dgm:t>
    </dgm:pt>
    <dgm:pt modelId="{F8E0C761-4B01-46EA-B687-C262AA454C3E}" type="parTrans" cxnId="{6B19217C-E490-4D11-ADE1-8A697219263C}">
      <dgm:prSet/>
      <dgm:spPr/>
      <dgm:t>
        <a:bodyPr/>
        <a:lstStyle/>
        <a:p>
          <a:endParaRPr lang="es-MX"/>
        </a:p>
      </dgm:t>
    </dgm:pt>
    <dgm:pt modelId="{146CC9F2-1626-4EE4-8D9C-D6538AC65F23}" type="sibTrans" cxnId="{6B19217C-E490-4D11-ADE1-8A697219263C}">
      <dgm:prSet/>
      <dgm:spPr/>
      <dgm:t>
        <a:bodyPr/>
        <a:lstStyle/>
        <a:p>
          <a:endParaRPr lang="es-MX"/>
        </a:p>
      </dgm:t>
    </dgm:pt>
    <dgm:pt modelId="{1CACE7F4-30FD-4DF4-803F-24B2B0FA953D}">
      <dgm:prSet phldrT="[Texto]"/>
      <dgm:spPr/>
      <dgm:t>
        <a:bodyPr/>
        <a:lstStyle/>
        <a:p>
          <a:r>
            <a:rPr lang="es-MX" dirty="0"/>
            <a:t>Malos hábitos </a:t>
          </a:r>
        </a:p>
      </dgm:t>
    </dgm:pt>
    <dgm:pt modelId="{7A5E6FDA-4E35-4D93-8073-766B2D145DDD}" type="parTrans" cxnId="{4F9199C4-B812-402A-9A57-32B9F2C3D50E}">
      <dgm:prSet/>
      <dgm:spPr/>
      <dgm:t>
        <a:bodyPr/>
        <a:lstStyle/>
        <a:p>
          <a:endParaRPr lang="es-MX"/>
        </a:p>
      </dgm:t>
    </dgm:pt>
    <dgm:pt modelId="{2322465B-FFFF-4405-8920-4F2F0DC2CFE5}" type="sibTrans" cxnId="{4F9199C4-B812-402A-9A57-32B9F2C3D50E}">
      <dgm:prSet/>
      <dgm:spPr/>
      <dgm:t>
        <a:bodyPr/>
        <a:lstStyle/>
        <a:p>
          <a:endParaRPr lang="es-MX"/>
        </a:p>
      </dgm:t>
    </dgm:pt>
    <dgm:pt modelId="{23F45FE2-CDD7-4D4F-922D-B7F1738C703F}">
      <dgm:prSet phldrT="[Texto]"/>
      <dgm:spPr/>
      <dgm:t>
        <a:bodyPr/>
        <a:lstStyle/>
        <a:p>
          <a:pPr algn="ctr"/>
          <a:r>
            <a:rPr lang="es-MX" dirty="0"/>
            <a:t>Nuevos hábitos</a:t>
          </a:r>
        </a:p>
      </dgm:t>
    </dgm:pt>
    <dgm:pt modelId="{DA51A208-B722-43FD-B739-13F474FCA2AC}" type="parTrans" cxnId="{5D8BC56B-5078-4F31-80E2-8150A23D3591}">
      <dgm:prSet/>
      <dgm:spPr/>
      <dgm:t>
        <a:bodyPr/>
        <a:lstStyle/>
        <a:p>
          <a:endParaRPr lang="es-MX"/>
        </a:p>
      </dgm:t>
    </dgm:pt>
    <dgm:pt modelId="{6D715F3C-E422-4C64-8878-667576AF25E4}" type="sibTrans" cxnId="{5D8BC56B-5078-4F31-80E2-8150A23D3591}">
      <dgm:prSet/>
      <dgm:spPr/>
      <dgm:t>
        <a:bodyPr/>
        <a:lstStyle/>
        <a:p>
          <a:endParaRPr lang="es-MX"/>
        </a:p>
      </dgm:t>
    </dgm:pt>
    <dgm:pt modelId="{64AB58C3-3C21-4151-A9CE-5A6001E86C38}" type="pres">
      <dgm:prSet presAssocID="{6C9ED20C-B86B-4EE8-895E-9CA1A2CC9E66}" presName="compositeShape" presStyleCnt="0">
        <dgm:presLayoutVars>
          <dgm:chMax val="7"/>
          <dgm:dir/>
          <dgm:resizeHandles val="exact"/>
        </dgm:presLayoutVars>
      </dgm:prSet>
      <dgm:spPr/>
    </dgm:pt>
    <dgm:pt modelId="{A05BCA2C-E88A-47FA-98AB-BF05D7B73AD3}" type="pres">
      <dgm:prSet presAssocID="{5B855604-2DD7-4C65-9DC1-411C5F539615}" presName="circ1" presStyleLbl="vennNode1" presStyleIdx="0" presStyleCnt="3"/>
      <dgm:spPr/>
    </dgm:pt>
    <dgm:pt modelId="{E0105F2A-A523-43B4-B653-C1E2C4AB4B09}" type="pres">
      <dgm:prSet presAssocID="{5B855604-2DD7-4C65-9DC1-411C5F53961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655ECFD-E426-4FCB-8326-E9F8ABB4BA9A}" type="pres">
      <dgm:prSet presAssocID="{1CACE7F4-30FD-4DF4-803F-24B2B0FA953D}" presName="circ2" presStyleLbl="vennNode1" presStyleIdx="1" presStyleCnt="3"/>
      <dgm:spPr/>
    </dgm:pt>
    <dgm:pt modelId="{B4926DC8-A2C7-4BC1-BF4F-493ECBC1248A}" type="pres">
      <dgm:prSet presAssocID="{1CACE7F4-30FD-4DF4-803F-24B2B0FA95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21595DD-CC7A-4139-9627-1E89BAA4D2F6}" type="pres">
      <dgm:prSet presAssocID="{23F45FE2-CDD7-4D4F-922D-B7F1738C703F}" presName="circ3" presStyleLbl="vennNode1" presStyleIdx="2" presStyleCnt="3"/>
      <dgm:spPr/>
    </dgm:pt>
    <dgm:pt modelId="{24D8E27C-C201-405C-A4B4-0FEC8EBE34F1}" type="pres">
      <dgm:prSet presAssocID="{23F45FE2-CDD7-4D4F-922D-B7F1738C703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AFE8D2C-6AD8-4BF2-926D-4B31B5B1849B}" type="presOf" srcId="{23F45FE2-CDD7-4D4F-922D-B7F1738C703F}" destId="{D21595DD-CC7A-4139-9627-1E89BAA4D2F6}" srcOrd="0" destOrd="0" presId="urn:microsoft.com/office/officeart/2005/8/layout/venn1"/>
    <dgm:cxn modelId="{5D8BC56B-5078-4F31-80E2-8150A23D3591}" srcId="{6C9ED20C-B86B-4EE8-895E-9CA1A2CC9E66}" destId="{23F45FE2-CDD7-4D4F-922D-B7F1738C703F}" srcOrd="2" destOrd="0" parTransId="{DA51A208-B722-43FD-B739-13F474FCA2AC}" sibTransId="{6D715F3C-E422-4C64-8878-667576AF25E4}"/>
    <dgm:cxn modelId="{03DBF676-27B2-4FE8-8975-CA9CCF277264}" type="presOf" srcId="{6C9ED20C-B86B-4EE8-895E-9CA1A2CC9E66}" destId="{64AB58C3-3C21-4151-A9CE-5A6001E86C38}" srcOrd="0" destOrd="0" presId="urn:microsoft.com/office/officeart/2005/8/layout/venn1"/>
    <dgm:cxn modelId="{9B496059-0F3B-4B77-B78B-D73226EB6757}" type="presOf" srcId="{1CACE7F4-30FD-4DF4-803F-24B2B0FA953D}" destId="{E655ECFD-E426-4FCB-8326-E9F8ABB4BA9A}" srcOrd="0" destOrd="0" presId="urn:microsoft.com/office/officeart/2005/8/layout/venn1"/>
    <dgm:cxn modelId="{6B19217C-E490-4D11-ADE1-8A697219263C}" srcId="{6C9ED20C-B86B-4EE8-895E-9CA1A2CC9E66}" destId="{5B855604-2DD7-4C65-9DC1-411C5F539615}" srcOrd="0" destOrd="0" parTransId="{F8E0C761-4B01-46EA-B687-C262AA454C3E}" sibTransId="{146CC9F2-1626-4EE4-8D9C-D6538AC65F23}"/>
    <dgm:cxn modelId="{F4D2F6A4-0FC5-4623-9BCA-E66CEAAFDF30}" type="presOf" srcId="{1CACE7F4-30FD-4DF4-803F-24B2B0FA953D}" destId="{B4926DC8-A2C7-4BC1-BF4F-493ECBC1248A}" srcOrd="1" destOrd="0" presId="urn:microsoft.com/office/officeart/2005/8/layout/venn1"/>
    <dgm:cxn modelId="{EE77AEA6-F215-41CF-9296-A2AC5A444AAF}" type="presOf" srcId="{5B855604-2DD7-4C65-9DC1-411C5F539615}" destId="{E0105F2A-A523-43B4-B653-C1E2C4AB4B09}" srcOrd="1" destOrd="0" presId="urn:microsoft.com/office/officeart/2005/8/layout/venn1"/>
    <dgm:cxn modelId="{4F9199C4-B812-402A-9A57-32B9F2C3D50E}" srcId="{6C9ED20C-B86B-4EE8-895E-9CA1A2CC9E66}" destId="{1CACE7F4-30FD-4DF4-803F-24B2B0FA953D}" srcOrd="1" destOrd="0" parTransId="{7A5E6FDA-4E35-4D93-8073-766B2D145DDD}" sibTransId="{2322465B-FFFF-4405-8920-4F2F0DC2CFE5}"/>
    <dgm:cxn modelId="{A17C18D4-CBD8-44DE-8A46-734424E44FFA}" type="presOf" srcId="{23F45FE2-CDD7-4D4F-922D-B7F1738C703F}" destId="{24D8E27C-C201-405C-A4B4-0FEC8EBE34F1}" srcOrd="1" destOrd="0" presId="urn:microsoft.com/office/officeart/2005/8/layout/venn1"/>
    <dgm:cxn modelId="{4C0FE8E3-72A1-4B5D-B7C0-7CD23C354228}" type="presOf" srcId="{5B855604-2DD7-4C65-9DC1-411C5F539615}" destId="{A05BCA2C-E88A-47FA-98AB-BF05D7B73AD3}" srcOrd="0" destOrd="0" presId="urn:microsoft.com/office/officeart/2005/8/layout/venn1"/>
    <dgm:cxn modelId="{28AAAA33-8615-413F-A0E4-3B602FCD9604}" type="presParOf" srcId="{64AB58C3-3C21-4151-A9CE-5A6001E86C38}" destId="{A05BCA2C-E88A-47FA-98AB-BF05D7B73AD3}" srcOrd="0" destOrd="0" presId="urn:microsoft.com/office/officeart/2005/8/layout/venn1"/>
    <dgm:cxn modelId="{DB65DD27-A322-4C56-A387-533E9D2723FD}" type="presParOf" srcId="{64AB58C3-3C21-4151-A9CE-5A6001E86C38}" destId="{E0105F2A-A523-43B4-B653-C1E2C4AB4B09}" srcOrd="1" destOrd="0" presId="urn:microsoft.com/office/officeart/2005/8/layout/venn1"/>
    <dgm:cxn modelId="{26AD8F4E-C98A-4934-9592-0E31E19F94B7}" type="presParOf" srcId="{64AB58C3-3C21-4151-A9CE-5A6001E86C38}" destId="{E655ECFD-E426-4FCB-8326-E9F8ABB4BA9A}" srcOrd="2" destOrd="0" presId="urn:microsoft.com/office/officeart/2005/8/layout/venn1"/>
    <dgm:cxn modelId="{C0156B49-9B32-4335-B506-E504A0FD64AC}" type="presParOf" srcId="{64AB58C3-3C21-4151-A9CE-5A6001E86C38}" destId="{B4926DC8-A2C7-4BC1-BF4F-493ECBC1248A}" srcOrd="3" destOrd="0" presId="urn:microsoft.com/office/officeart/2005/8/layout/venn1"/>
    <dgm:cxn modelId="{DD0043D1-1E27-47F0-BD27-D0D251F43B24}" type="presParOf" srcId="{64AB58C3-3C21-4151-A9CE-5A6001E86C38}" destId="{D21595DD-CC7A-4139-9627-1E89BAA4D2F6}" srcOrd="4" destOrd="0" presId="urn:microsoft.com/office/officeart/2005/8/layout/venn1"/>
    <dgm:cxn modelId="{F80A0840-A5AF-441D-ACE8-F3979E85BB66}" type="presParOf" srcId="{64AB58C3-3C21-4151-A9CE-5A6001E86C38}" destId="{24D8E27C-C201-405C-A4B4-0FEC8EBE34F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E0A7E-8A24-4834-8206-AE6DF27AEA2F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</dgm:pt>
    <dgm:pt modelId="{EA4DD542-FC71-4B52-86F4-0D62728801BA}">
      <dgm:prSet phldrT="[Texto]" custT="1"/>
      <dgm:spPr/>
      <dgm:t>
        <a:bodyPr/>
        <a:lstStyle/>
        <a:p>
          <a:r>
            <a:rPr lang="es-MX" sz="2000" dirty="0"/>
            <a:t>Rutina de activación </a:t>
          </a:r>
        </a:p>
      </dgm:t>
    </dgm:pt>
    <dgm:pt modelId="{7223F8F6-7BE0-43D0-9C26-77CA2CAE1237}" type="parTrans" cxnId="{16628DB0-238D-4FAE-81E5-A2415D26DF1B}">
      <dgm:prSet/>
      <dgm:spPr/>
      <dgm:t>
        <a:bodyPr/>
        <a:lstStyle/>
        <a:p>
          <a:endParaRPr lang="es-MX"/>
        </a:p>
      </dgm:t>
    </dgm:pt>
    <dgm:pt modelId="{0CA952BD-3A4A-4B13-945C-A36E206F911D}" type="sibTrans" cxnId="{16628DB0-238D-4FAE-81E5-A2415D26DF1B}">
      <dgm:prSet/>
      <dgm:spPr/>
      <dgm:t>
        <a:bodyPr/>
        <a:lstStyle/>
        <a:p>
          <a:endParaRPr lang="es-MX"/>
        </a:p>
      </dgm:t>
    </dgm:pt>
    <dgm:pt modelId="{46A272B6-C026-43CD-8042-A16CDAFA97C6}">
      <dgm:prSet phldrT="[Texto]" custT="1"/>
      <dgm:spPr/>
      <dgm:t>
        <a:bodyPr/>
        <a:lstStyle/>
        <a:p>
          <a:r>
            <a:rPr lang="es-MX" sz="2000" dirty="0"/>
            <a:t>Rutina de desactivación </a:t>
          </a:r>
        </a:p>
      </dgm:t>
    </dgm:pt>
    <dgm:pt modelId="{7AE09823-A003-4E57-AD56-D0E1CF971260}" type="parTrans" cxnId="{4A8D3BBA-1D3D-47EE-80DA-503C00D86255}">
      <dgm:prSet/>
      <dgm:spPr/>
      <dgm:t>
        <a:bodyPr/>
        <a:lstStyle/>
        <a:p>
          <a:endParaRPr lang="es-MX"/>
        </a:p>
      </dgm:t>
    </dgm:pt>
    <dgm:pt modelId="{9E01B048-1CC1-403B-86D5-B9AB5CD0523B}" type="sibTrans" cxnId="{4A8D3BBA-1D3D-47EE-80DA-503C00D86255}">
      <dgm:prSet/>
      <dgm:spPr/>
      <dgm:t>
        <a:bodyPr/>
        <a:lstStyle/>
        <a:p>
          <a:endParaRPr lang="es-MX"/>
        </a:p>
      </dgm:t>
    </dgm:pt>
    <dgm:pt modelId="{80835A9C-14BE-46BA-9B45-FFCC49129605}" type="pres">
      <dgm:prSet presAssocID="{1EFE0A7E-8A24-4834-8206-AE6DF27AEA2F}" presName="Name0" presStyleCnt="0">
        <dgm:presLayoutVars>
          <dgm:dir/>
          <dgm:resizeHandles val="exact"/>
        </dgm:presLayoutVars>
      </dgm:prSet>
      <dgm:spPr/>
    </dgm:pt>
    <dgm:pt modelId="{6BA4640F-0190-49C5-9138-9F10509D2C2E}" type="pres">
      <dgm:prSet presAssocID="{EA4DD542-FC71-4B52-86F4-0D62728801BA}" presName="Name5" presStyleLbl="vennNode1" presStyleIdx="0" presStyleCnt="2">
        <dgm:presLayoutVars>
          <dgm:bulletEnabled val="1"/>
        </dgm:presLayoutVars>
      </dgm:prSet>
      <dgm:spPr/>
    </dgm:pt>
    <dgm:pt modelId="{5393D14D-A079-45DE-88DA-BB20827178E9}" type="pres">
      <dgm:prSet presAssocID="{0CA952BD-3A4A-4B13-945C-A36E206F911D}" presName="space" presStyleCnt="0"/>
      <dgm:spPr/>
    </dgm:pt>
    <dgm:pt modelId="{0B8A934E-BA00-486A-88BA-75F2D29324CC}" type="pres">
      <dgm:prSet presAssocID="{46A272B6-C026-43CD-8042-A16CDAFA97C6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5F55481B-AA4C-4E93-8F72-373041DFE274}" type="presOf" srcId="{EA4DD542-FC71-4B52-86F4-0D62728801BA}" destId="{6BA4640F-0190-49C5-9138-9F10509D2C2E}" srcOrd="0" destOrd="0" presId="urn:microsoft.com/office/officeart/2005/8/layout/venn3"/>
    <dgm:cxn modelId="{1C055162-BA2E-4DDA-B370-4F3CF5CD71EF}" type="presOf" srcId="{1EFE0A7E-8A24-4834-8206-AE6DF27AEA2F}" destId="{80835A9C-14BE-46BA-9B45-FFCC49129605}" srcOrd="0" destOrd="0" presId="urn:microsoft.com/office/officeart/2005/8/layout/venn3"/>
    <dgm:cxn modelId="{FCCC24AC-D57C-4229-8F4A-626155AB54CC}" type="presOf" srcId="{46A272B6-C026-43CD-8042-A16CDAFA97C6}" destId="{0B8A934E-BA00-486A-88BA-75F2D29324CC}" srcOrd="0" destOrd="0" presId="urn:microsoft.com/office/officeart/2005/8/layout/venn3"/>
    <dgm:cxn modelId="{16628DB0-238D-4FAE-81E5-A2415D26DF1B}" srcId="{1EFE0A7E-8A24-4834-8206-AE6DF27AEA2F}" destId="{EA4DD542-FC71-4B52-86F4-0D62728801BA}" srcOrd="0" destOrd="0" parTransId="{7223F8F6-7BE0-43D0-9C26-77CA2CAE1237}" sibTransId="{0CA952BD-3A4A-4B13-945C-A36E206F911D}"/>
    <dgm:cxn modelId="{4A8D3BBA-1D3D-47EE-80DA-503C00D86255}" srcId="{1EFE0A7E-8A24-4834-8206-AE6DF27AEA2F}" destId="{46A272B6-C026-43CD-8042-A16CDAFA97C6}" srcOrd="1" destOrd="0" parTransId="{7AE09823-A003-4E57-AD56-D0E1CF971260}" sibTransId="{9E01B048-1CC1-403B-86D5-B9AB5CD0523B}"/>
    <dgm:cxn modelId="{87D1BFCD-4A9B-427F-B0CA-04E7A35454E2}" type="presParOf" srcId="{80835A9C-14BE-46BA-9B45-FFCC49129605}" destId="{6BA4640F-0190-49C5-9138-9F10509D2C2E}" srcOrd="0" destOrd="0" presId="urn:microsoft.com/office/officeart/2005/8/layout/venn3"/>
    <dgm:cxn modelId="{4358B2A1-47FB-4A2E-94E9-5A190A53521F}" type="presParOf" srcId="{80835A9C-14BE-46BA-9B45-FFCC49129605}" destId="{5393D14D-A079-45DE-88DA-BB20827178E9}" srcOrd="1" destOrd="0" presId="urn:microsoft.com/office/officeart/2005/8/layout/venn3"/>
    <dgm:cxn modelId="{40A2D112-8292-40A9-997A-5D85EEB79787}" type="presParOf" srcId="{80835A9C-14BE-46BA-9B45-FFCC49129605}" destId="{0B8A934E-BA00-486A-88BA-75F2D29324CC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B1E849-AA11-49BD-8B88-0A186633491B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34BE5948-2445-431D-9C54-21D0FD650EBE}">
      <dgm:prSet phldrT="[Texto]" custT="1"/>
      <dgm:spPr/>
      <dgm:t>
        <a:bodyPr/>
        <a:lstStyle/>
        <a:p>
          <a:r>
            <a:rPr lang="es-MX" sz="4000" dirty="0"/>
            <a:t>Ser </a:t>
          </a:r>
        </a:p>
      </dgm:t>
    </dgm:pt>
    <dgm:pt modelId="{87A022A5-732B-4AA8-92CE-1942AA76C92F}" type="parTrans" cxnId="{EA6A7CE8-B403-4891-9B67-88F3755D7405}">
      <dgm:prSet/>
      <dgm:spPr/>
      <dgm:t>
        <a:bodyPr/>
        <a:lstStyle/>
        <a:p>
          <a:endParaRPr lang="es-MX"/>
        </a:p>
      </dgm:t>
    </dgm:pt>
    <dgm:pt modelId="{11C10BA9-1469-48B1-9A2F-DAFEE734BAC7}" type="sibTrans" cxnId="{EA6A7CE8-B403-4891-9B67-88F3755D7405}">
      <dgm:prSet/>
      <dgm:spPr/>
      <dgm:t>
        <a:bodyPr/>
        <a:lstStyle/>
        <a:p>
          <a:endParaRPr lang="es-MX"/>
        </a:p>
      </dgm:t>
    </dgm:pt>
    <dgm:pt modelId="{8A4ED71A-FC11-479C-B5D9-3834767C5375}">
      <dgm:prSet phldrT="[Texto]" custT="1"/>
      <dgm:spPr/>
      <dgm:t>
        <a:bodyPr/>
        <a:lstStyle/>
        <a:p>
          <a:r>
            <a:rPr lang="es-MX" sz="4000" dirty="0"/>
            <a:t>Comprométete</a:t>
          </a:r>
          <a:r>
            <a:rPr lang="es-MX" sz="6000" dirty="0"/>
            <a:t> </a:t>
          </a:r>
        </a:p>
      </dgm:t>
    </dgm:pt>
    <dgm:pt modelId="{BE432E4C-B95B-4C85-85A7-561A06CFEDBC}" type="parTrans" cxnId="{EB286455-D3FB-4503-ABE7-BA23BA3FF274}">
      <dgm:prSet/>
      <dgm:spPr/>
      <dgm:t>
        <a:bodyPr/>
        <a:lstStyle/>
        <a:p>
          <a:endParaRPr lang="es-MX"/>
        </a:p>
      </dgm:t>
    </dgm:pt>
    <dgm:pt modelId="{6A6044D5-E6A9-415F-B933-B4A1FE0C1120}" type="sibTrans" cxnId="{EB286455-D3FB-4503-ABE7-BA23BA3FF274}">
      <dgm:prSet/>
      <dgm:spPr/>
      <dgm:t>
        <a:bodyPr/>
        <a:lstStyle/>
        <a:p>
          <a:endParaRPr lang="es-MX"/>
        </a:p>
      </dgm:t>
    </dgm:pt>
    <dgm:pt modelId="{54D3F39E-53CE-4A44-85A3-D11F10917522}">
      <dgm:prSet phldrT="[Texto]" custT="1"/>
      <dgm:spPr/>
      <dgm:t>
        <a:bodyPr/>
        <a:lstStyle/>
        <a:p>
          <a:pPr algn="ctr"/>
          <a:r>
            <a:rPr lang="es-MX" sz="3600" dirty="0"/>
            <a:t>Fortalece el carácter </a:t>
          </a:r>
        </a:p>
      </dgm:t>
    </dgm:pt>
    <dgm:pt modelId="{F5552BA8-0FA3-4244-8D5A-ECB609E413C6}" type="parTrans" cxnId="{8E4E7C5D-09FE-4B5D-9081-C3AE5075BE81}">
      <dgm:prSet/>
      <dgm:spPr/>
      <dgm:t>
        <a:bodyPr/>
        <a:lstStyle/>
        <a:p>
          <a:endParaRPr lang="es-MX"/>
        </a:p>
      </dgm:t>
    </dgm:pt>
    <dgm:pt modelId="{7E32201F-EA35-47CF-81DE-23BAEF7AA74A}" type="sibTrans" cxnId="{8E4E7C5D-09FE-4B5D-9081-C3AE5075BE81}">
      <dgm:prSet/>
      <dgm:spPr/>
      <dgm:t>
        <a:bodyPr/>
        <a:lstStyle/>
        <a:p>
          <a:endParaRPr lang="es-MX"/>
        </a:p>
      </dgm:t>
    </dgm:pt>
    <dgm:pt modelId="{AA66DBF4-7D87-444B-A4EC-0450FA2C86CB}" type="pres">
      <dgm:prSet presAssocID="{78B1E849-AA11-49BD-8B88-0A186633491B}" presName="linearFlow" presStyleCnt="0">
        <dgm:presLayoutVars>
          <dgm:resizeHandles val="exact"/>
        </dgm:presLayoutVars>
      </dgm:prSet>
      <dgm:spPr/>
    </dgm:pt>
    <dgm:pt modelId="{E830EED9-9033-46E0-954C-817BFF26C0A7}" type="pres">
      <dgm:prSet presAssocID="{34BE5948-2445-431D-9C54-21D0FD650EBE}" presName="node" presStyleLbl="node1" presStyleIdx="0" presStyleCnt="3">
        <dgm:presLayoutVars>
          <dgm:bulletEnabled val="1"/>
        </dgm:presLayoutVars>
      </dgm:prSet>
      <dgm:spPr/>
    </dgm:pt>
    <dgm:pt modelId="{01D4D8A6-6176-46E8-A619-0E974826C1CC}" type="pres">
      <dgm:prSet presAssocID="{11C10BA9-1469-48B1-9A2F-DAFEE734BAC7}" presName="sibTrans" presStyleLbl="sibTrans2D1" presStyleIdx="0" presStyleCnt="2"/>
      <dgm:spPr/>
    </dgm:pt>
    <dgm:pt modelId="{C4868F70-3750-4F59-A0D5-9AD47AB347C3}" type="pres">
      <dgm:prSet presAssocID="{11C10BA9-1469-48B1-9A2F-DAFEE734BAC7}" presName="connectorText" presStyleLbl="sibTrans2D1" presStyleIdx="0" presStyleCnt="2"/>
      <dgm:spPr/>
    </dgm:pt>
    <dgm:pt modelId="{95E62CAF-0F09-4021-8A7B-6D7E2D9324C3}" type="pres">
      <dgm:prSet presAssocID="{8A4ED71A-FC11-479C-B5D9-3834767C5375}" presName="node" presStyleLbl="node1" presStyleIdx="1" presStyleCnt="3">
        <dgm:presLayoutVars>
          <dgm:bulletEnabled val="1"/>
        </dgm:presLayoutVars>
      </dgm:prSet>
      <dgm:spPr/>
    </dgm:pt>
    <dgm:pt modelId="{437C2E7E-A786-4FE4-9600-CD42E84C2604}" type="pres">
      <dgm:prSet presAssocID="{6A6044D5-E6A9-415F-B933-B4A1FE0C1120}" presName="sibTrans" presStyleLbl="sibTrans2D1" presStyleIdx="1" presStyleCnt="2"/>
      <dgm:spPr/>
    </dgm:pt>
    <dgm:pt modelId="{FA10F501-1073-480B-92E2-4C958669852E}" type="pres">
      <dgm:prSet presAssocID="{6A6044D5-E6A9-415F-B933-B4A1FE0C1120}" presName="connectorText" presStyleLbl="sibTrans2D1" presStyleIdx="1" presStyleCnt="2"/>
      <dgm:spPr/>
    </dgm:pt>
    <dgm:pt modelId="{CAB0C840-3568-4C97-9B05-D448C01D767E}" type="pres">
      <dgm:prSet presAssocID="{54D3F39E-53CE-4A44-85A3-D11F10917522}" presName="node" presStyleLbl="node1" presStyleIdx="2" presStyleCnt="3">
        <dgm:presLayoutVars>
          <dgm:bulletEnabled val="1"/>
        </dgm:presLayoutVars>
      </dgm:prSet>
      <dgm:spPr/>
    </dgm:pt>
  </dgm:ptLst>
  <dgm:cxnLst>
    <dgm:cxn modelId="{5445CD15-CD85-4729-BB2A-137E091863F5}" type="presOf" srcId="{6A6044D5-E6A9-415F-B933-B4A1FE0C1120}" destId="{437C2E7E-A786-4FE4-9600-CD42E84C2604}" srcOrd="0" destOrd="0" presId="urn:microsoft.com/office/officeart/2005/8/layout/process2"/>
    <dgm:cxn modelId="{F26E6E20-CC55-43A5-9AFF-4443E436DCCF}" type="presOf" srcId="{11C10BA9-1469-48B1-9A2F-DAFEE734BAC7}" destId="{C4868F70-3750-4F59-A0D5-9AD47AB347C3}" srcOrd="1" destOrd="0" presId="urn:microsoft.com/office/officeart/2005/8/layout/process2"/>
    <dgm:cxn modelId="{76A0C126-E401-4442-9CC2-8023A8537A6C}" type="presOf" srcId="{8A4ED71A-FC11-479C-B5D9-3834767C5375}" destId="{95E62CAF-0F09-4021-8A7B-6D7E2D9324C3}" srcOrd="0" destOrd="0" presId="urn:microsoft.com/office/officeart/2005/8/layout/process2"/>
    <dgm:cxn modelId="{26C2603B-CEDA-49FE-9192-CA54C3ABB356}" type="presOf" srcId="{78B1E849-AA11-49BD-8B88-0A186633491B}" destId="{AA66DBF4-7D87-444B-A4EC-0450FA2C86CB}" srcOrd="0" destOrd="0" presId="urn:microsoft.com/office/officeart/2005/8/layout/process2"/>
    <dgm:cxn modelId="{8E4E7C5D-09FE-4B5D-9081-C3AE5075BE81}" srcId="{78B1E849-AA11-49BD-8B88-0A186633491B}" destId="{54D3F39E-53CE-4A44-85A3-D11F10917522}" srcOrd="2" destOrd="0" parTransId="{F5552BA8-0FA3-4244-8D5A-ECB609E413C6}" sibTransId="{7E32201F-EA35-47CF-81DE-23BAEF7AA74A}"/>
    <dgm:cxn modelId="{EB286455-D3FB-4503-ABE7-BA23BA3FF274}" srcId="{78B1E849-AA11-49BD-8B88-0A186633491B}" destId="{8A4ED71A-FC11-479C-B5D9-3834767C5375}" srcOrd="1" destOrd="0" parTransId="{BE432E4C-B95B-4C85-85A7-561A06CFEDBC}" sibTransId="{6A6044D5-E6A9-415F-B933-B4A1FE0C1120}"/>
    <dgm:cxn modelId="{F0A15A9E-9DDE-4598-8DD1-2F233E6F05F6}" type="presOf" srcId="{6A6044D5-E6A9-415F-B933-B4A1FE0C1120}" destId="{FA10F501-1073-480B-92E2-4C958669852E}" srcOrd="1" destOrd="0" presId="urn:microsoft.com/office/officeart/2005/8/layout/process2"/>
    <dgm:cxn modelId="{84003BB9-7BDB-4371-9F19-5545F0B8CF97}" type="presOf" srcId="{11C10BA9-1469-48B1-9A2F-DAFEE734BAC7}" destId="{01D4D8A6-6176-46E8-A619-0E974826C1CC}" srcOrd="0" destOrd="0" presId="urn:microsoft.com/office/officeart/2005/8/layout/process2"/>
    <dgm:cxn modelId="{440B08D0-58CE-4B02-A3FF-F5D7E0DFA484}" type="presOf" srcId="{54D3F39E-53CE-4A44-85A3-D11F10917522}" destId="{CAB0C840-3568-4C97-9B05-D448C01D767E}" srcOrd="0" destOrd="0" presId="urn:microsoft.com/office/officeart/2005/8/layout/process2"/>
    <dgm:cxn modelId="{EA6A7CE8-B403-4891-9B67-88F3755D7405}" srcId="{78B1E849-AA11-49BD-8B88-0A186633491B}" destId="{34BE5948-2445-431D-9C54-21D0FD650EBE}" srcOrd="0" destOrd="0" parTransId="{87A022A5-732B-4AA8-92CE-1942AA76C92F}" sibTransId="{11C10BA9-1469-48B1-9A2F-DAFEE734BAC7}"/>
    <dgm:cxn modelId="{4125F6F1-CCAF-4BF0-86B3-D57E621DFF5E}" type="presOf" srcId="{34BE5948-2445-431D-9C54-21D0FD650EBE}" destId="{E830EED9-9033-46E0-954C-817BFF26C0A7}" srcOrd="0" destOrd="0" presId="urn:microsoft.com/office/officeart/2005/8/layout/process2"/>
    <dgm:cxn modelId="{92027463-283A-493F-94B3-B2027844E196}" type="presParOf" srcId="{AA66DBF4-7D87-444B-A4EC-0450FA2C86CB}" destId="{E830EED9-9033-46E0-954C-817BFF26C0A7}" srcOrd="0" destOrd="0" presId="urn:microsoft.com/office/officeart/2005/8/layout/process2"/>
    <dgm:cxn modelId="{689A18C8-519A-4065-A022-A2F1CB52C0AA}" type="presParOf" srcId="{AA66DBF4-7D87-444B-A4EC-0450FA2C86CB}" destId="{01D4D8A6-6176-46E8-A619-0E974826C1CC}" srcOrd="1" destOrd="0" presId="urn:microsoft.com/office/officeart/2005/8/layout/process2"/>
    <dgm:cxn modelId="{349ECF66-593A-42F8-9B14-E57865055CDF}" type="presParOf" srcId="{01D4D8A6-6176-46E8-A619-0E974826C1CC}" destId="{C4868F70-3750-4F59-A0D5-9AD47AB347C3}" srcOrd="0" destOrd="0" presId="urn:microsoft.com/office/officeart/2005/8/layout/process2"/>
    <dgm:cxn modelId="{360BF78E-7C0C-4454-9E64-45F64BE8DDB8}" type="presParOf" srcId="{AA66DBF4-7D87-444B-A4EC-0450FA2C86CB}" destId="{95E62CAF-0F09-4021-8A7B-6D7E2D9324C3}" srcOrd="2" destOrd="0" presId="urn:microsoft.com/office/officeart/2005/8/layout/process2"/>
    <dgm:cxn modelId="{9A1FACC0-C23E-481C-9833-7BCB5999ED47}" type="presParOf" srcId="{AA66DBF4-7D87-444B-A4EC-0450FA2C86CB}" destId="{437C2E7E-A786-4FE4-9600-CD42E84C2604}" srcOrd="3" destOrd="0" presId="urn:microsoft.com/office/officeart/2005/8/layout/process2"/>
    <dgm:cxn modelId="{5B37B356-776C-4FDF-BA40-492FC089D4E5}" type="presParOf" srcId="{437C2E7E-A786-4FE4-9600-CD42E84C2604}" destId="{FA10F501-1073-480B-92E2-4C958669852E}" srcOrd="0" destOrd="0" presId="urn:microsoft.com/office/officeart/2005/8/layout/process2"/>
    <dgm:cxn modelId="{B6A1C4C6-CB3A-4AD3-AADE-2249968D889A}" type="presParOf" srcId="{AA66DBF4-7D87-444B-A4EC-0450FA2C86CB}" destId="{CAB0C840-3568-4C97-9B05-D448C01D767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BCA2C-E88A-47FA-98AB-BF05D7B73AD3}">
      <dsp:nvSpPr>
        <dsp:cNvPr id="0" name=""/>
        <dsp:cNvSpPr/>
      </dsp:nvSpPr>
      <dsp:spPr>
        <a:xfrm>
          <a:off x="3952398" y="54391"/>
          <a:ext cx="2610802" cy="26108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Hábitos efectivos</a:t>
          </a:r>
        </a:p>
      </dsp:txBody>
      <dsp:txXfrm>
        <a:off x="4300505" y="511282"/>
        <a:ext cx="1914588" cy="1174861"/>
      </dsp:txXfrm>
    </dsp:sp>
    <dsp:sp modelId="{E655ECFD-E426-4FCB-8326-E9F8ABB4BA9A}">
      <dsp:nvSpPr>
        <dsp:cNvPr id="0" name=""/>
        <dsp:cNvSpPr/>
      </dsp:nvSpPr>
      <dsp:spPr>
        <a:xfrm>
          <a:off x="4894463" y="1686143"/>
          <a:ext cx="2610802" cy="26108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Malos hábitos </a:t>
          </a:r>
        </a:p>
      </dsp:txBody>
      <dsp:txXfrm>
        <a:off x="5692933" y="2360600"/>
        <a:ext cx="1566481" cy="1435941"/>
      </dsp:txXfrm>
    </dsp:sp>
    <dsp:sp modelId="{D21595DD-CC7A-4139-9627-1E89BAA4D2F6}">
      <dsp:nvSpPr>
        <dsp:cNvPr id="0" name=""/>
        <dsp:cNvSpPr/>
      </dsp:nvSpPr>
      <dsp:spPr>
        <a:xfrm>
          <a:off x="3010333" y="1686143"/>
          <a:ext cx="2610802" cy="2610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Nuevos hábitos</a:t>
          </a:r>
        </a:p>
      </dsp:txBody>
      <dsp:txXfrm>
        <a:off x="3256184" y="2360600"/>
        <a:ext cx="1566481" cy="1435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4640F-0190-49C5-9138-9F10509D2C2E}">
      <dsp:nvSpPr>
        <dsp:cNvPr id="0" name=""/>
        <dsp:cNvSpPr/>
      </dsp:nvSpPr>
      <dsp:spPr>
        <a:xfrm>
          <a:off x="645929" y="376"/>
          <a:ext cx="2915146" cy="291514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0430" tIns="25400" rIns="16043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Rutina de activación </a:t>
          </a:r>
        </a:p>
      </dsp:txBody>
      <dsp:txXfrm>
        <a:off x="1072842" y="427289"/>
        <a:ext cx="2061320" cy="2061320"/>
      </dsp:txXfrm>
    </dsp:sp>
    <dsp:sp modelId="{0B8A934E-BA00-486A-88BA-75F2D29324CC}">
      <dsp:nvSpPr>
        <dsp:cNvPr id="0" name=""/>
        <dsp:cNvSpPr/>
      </dsp:nvSpPr>
      <dsp:spPr>
        <a:xfrm>
          <a:off x="2978046" y="376"/>
          <a:ext cx="2915146" cy="2915146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0430" tIns="25400" rIns="16043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Rutina de desactivación </a:t>
          </a:r>
        </a:p>
      </dsp:txBody>
      <dsp:txXfrm>
        <a:off x="3404959" y="427289"/>
        <a:ext cx="2061320" cy="2061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0EED9-9033-46E0-954C-817BFF26C0A7}">
      <dsp:nvSpPr>
        <dsp:cNvPr id="0" name=""/>
        <dsp:cNvSpPr/>
      </dsp:nvSpPr>
      <dsp:spPr>
        <a:xfrm>
          <a:off x="2087697" y="0"/>
          <a:ext cx="4138083" cy="13546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Ser </a:t>
          </a:r>
        </a:p>
      </dsp:txBody>
      <dsp:txXfrm>
        <a:off x="2127374" y="39677"/>
        <a:ext cx="4058729" cy="1275312"/>
      </dsp:txXfrm>
    </dsp:sp>
    <dsp:sp modelId="{01D4D8A6-6176-46E8-A619-0E974826C1CC}">
      <dsp:nvSpPr>
        <dsp:cNvPr id="0" name=""/>
        <dsp:cNvSpPr/>
      </dsp:nvSpPr>
      <dsp:spPr>
        <a:xfrm rot="5400000">
          <a:off x="3902739" y="1388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500" kern="1200"/>
        </a:p>
      </dsp:txBody>
      <dsp:txXfrm rot="-5400000">
        <a:off x="3973859" y="1439333"/>
        <a:ext cx="365760" cy="355600"/>
      </dsp:txXfrm>
    </dsp:sp>
    <dsp:sp modelId="{95E62CAF-0F09-4021-8A7B-6D7E2D9324C3}">
      <dsp:nvSpPr>
        <dsp:cNvPr id="0" name=""/>
        <dsp:cNvSpPr/>
      </dsp:nvSpPr>
      <dsp:spPr>
        <a:xfrm>
          <a:off x="2087697" y="2032000"/>
          <a:ext cx="4138083" cy="1354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Comprométete</a:t>
          </a:r>
          <a:r>
            <a:rPr lang="es-MX" sz="6000" kern="1200" dirty="0"/>
            <a:t> </a:t>
          </a:r>
        </a:p>
      </dsp:txBody>
      <dsp:txXfrm>
        <a:off x="2127374" y="2071677"/>
        <a:ext cx="4058729" cy="1275312"/>
      </dsp:txXfrm>
    </dsp:sp>
    <dsp:sp modelId="{437C2E7E-A786-4FE4-9600-CD42E84C2604}">
      <dsp:nvSpPr>
        <dsp:cNvPr id="0" name=""/>
        <dsp:cNvSpPr/>
      </dsp:nvSpPr>
      <dsp:spPr>
        <a:xfrm rot="5400000">
          <a:off x="3902739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500" kern="1200"/>
        </a:p>
      </dsp:txBody>
      <dsp:txXfrm rot="-5400000">
        <a:off x="3973859" y="3471333"/>
        <a:ext cx="365760" cy="355600"/>
      </dsp:txXfrm>
    </dsp:sp>
    <dsp:sp modelId="{CAB0C840-3568-4C97-9B05-D448C01D767E}">
      <dsp:nvSpPr>
        <dsp:cNvPr id="0" name=""/>
        <dsp:cNvSpPr/>
      </dsp:nvSpPr>
      <dsp:spPr>
        <a:xfrm>
          <a:off x="2087697" y="4064000"/>
          <a:ext cx="4138083" cy="13546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Fortalece el carácter </a:t>
          </a:r>
        </a:p>
      </dsp:txBody>
      <dsp:txXfrm>
        <a:off x="2127374" y="4103677"/>
        <a:ext cx="4058729" cy="1275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D11D-2A2B-4F8D-BE9D-1E28AABBD546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828F-5F3F-4823-BAFA-39C6B9FEE7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62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D11D-2A2B-4F8D-BE9D-1E28AABBD546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828F-5F3F-4823-BAFA-39C6B9FEE7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15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D11D-2A2B-4F8D-BE9D-1E28AABBD546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828F-5F3F-4823-BAFA-39C6B9FEE7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458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D11D-2A2B-4F8D-BE9D-1E28AABBD546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828F-5F3F-4823-BAFA-39C6B9FEE7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907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D11D-2A2B-4F8D-BE9D-1E28AABBD546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828F-5F3F-4823-BAFA-39C6B9FEE7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306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D11D-2A2B-4F8D-BE9D-1E28AABBD546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828F-5F3F-4823-BAFA-39C6B9FEE7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72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D11D-2A2B-4F8D-BE9D-1E28AABBD546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828F-5F3F-4823-BAFA-39C6B9FEE7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15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D11D-2A2B-4F8D-BE9D-1E28AABBD546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828F-5F3F-4823-BAFA-39C6B9FEE7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878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D11D-2A2B-4F8D-BE9D-1E28AABBD546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828F-5F3F-4823-BAFA-39C6B9FEE7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738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D11D-2A2B-4F8D-BE9D-1E28AABBD546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828F-5F3F-4823-BAFA-39C6B9FEE7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053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D11D-2A2B-4F8D-BE9D-1E28AABBD546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828F-5F3F-4823-BAFA-39C6B9FEE7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2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6D11D-2A2B-4F8D-BE9D-1E28AABBD546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3828F-5F3F-4823-BAFA-39C6B9FEE7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715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r="7132" b="19631"/>
          <a:stretch/>
        </p:blipFill>
        <p:spPr>
          <a:xfrm>
            <a:off x="9188067" y="0"/>
            <a:ext cx="2892121" cy="13638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5" r="23585" b="24482"/>
          <a:stretch/>
        </p:blipFill>
        <p:spPr>
          <a:xfrm>
            <a:off x="341523" y="115984"/>
            <a:ext cx="1233890" cy="12748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149" y="1915181"/>
            <a:ext cx="5982160" cy="43809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079652"/>
            <a:ext cx="12192000" cy="835529"/>
          </a:xfrm>
        </p:spPr>
        <p:txBody>
          <a:bodyPr>
            <a:normAutofit/>
          </a:bodyPr>
          <a:lstStyle/>
          <a:p>
            <a:r>
              <a:rPr lang="es-MX" sz="4800" b="1" dirty="0">
                <a:solidFill>
                  <a:schemeClr val="accent1">
                    <a:lumMod val="50000"/>
                  </a:schemeClr>
                </a:solidFill>
                <a:latin typeface="Albertus Medium" panose="020E0602030304020304" pitchFamily="34" charset="0"/>
              </a:rPr>
              <a:t>Procrastinación y manejo del tiempo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376231" y="5894024"/>
            <a:ext cx="661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“El recurso más preciado que todos tenemos es el tiempo". </a:t>
            </a:r>
          </a:p>
          <a:p>
            <a:pPr algn="r"/>
            <a:r>
              <a:rPr lang="es-MX" dirty="0"/>
              <a:t>-Steve Jobs</a:t>
            </a:r>
          </a:p>
        </p:txBody>
      </p:sp>
    </p:spTree>
    <p:extLst>
      <p:ext uri="{BB962C8B-B14F-4D97-AF65-F5344CB8AC3E}">
        <p14:creationId xmlns:p14="http://schemas.microsoft.com/office/powerpoint/2010/main" val="249609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lbertus Medium" panose="020E0602030304020304" pitchFamily="34" charset="0"/>
              </a:rPr>
              <a:t>Compromiso 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4554485" y="710210"/>
          <a:ext cx="83134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Vectores e ilustraciones de Compromiso laboral para descargar gratis |  Freepi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572557" y="1461420"/>
            <a:ext cx="5012542" cy="45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5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099" y="0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lbertus Medium" panose="020E0602030304020304" pitchFamily="34" charset="0"/>
              </a:rPr>
              <a:t>Estímulos y respuestas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650" y="1047348"/>
            <a:ext cx="5829300" cy="41243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34208" y="5295691"/>
            <a:ext cx="9991381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009999"/>
                </a:solidFill>
              </a:rPr>
              <a:t>Programación neurolingüística.</a:t>
            </a:r>
          </a:p>
          <a:p>
            <a:pPr algn="just"/>
            <a:r>
              <a:rPr lang="es-MX" dirty="0"/>
              <a:t>Forma en que se programa nuestro cerebro y mente para poder actuar y coordinar nuestras acciones en búsqueda de el objetivo que queremos alcanzar. Lo hacemos a través de procesos neuronales. </a:t>
            </a:r>
          </a:p>
        </p:txBody>
      </p:sp>
    </p:spTree>
    <p:extLst>
      <p:ext uri="{BB962C8B-B14F-4D97-AF65-F5344CB8AC3E}">
        <p14:creationId xmlns:p14="http://schemas.microsoft.com/office/powerpoint/2010/main" val="365280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lbertus Medium" panose="020E0602030304020304" pitchFamily="34" charset="0"/>
              </a:rPr>
              <a:t>Procrastinación</a:t>
            </a:r>
            <a:r>
              <a:rPr lang="es-MX" dirty="0"/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38200" y="1948548"/>
            <a:ext cx="4478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La Procrastinación consiste en la tendencia generalizada a aplazar el inicio y/o finalización de tareas planificadas para ser realizadas en un tiempo determinado. Tal tendencia a la postergación suele acompañarse de malestar subjetivo y no sólo es una cuestión de baja responsabilidad y gestión del tiempo, sino que supone un verdadero problema de auto-regulación a nivel cognitivo, afectivo y conductual.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81" y="1211856"/>
            <a:ext cx="5111826" cy="51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9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709" y="90603"/>
            <a:ext cx="5164939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lbertus Medium" panose="020E0602030304020304" pitchFamily="34" charset="0"/>
              </a:rPr>
              <a:t>Manejo del tiempo </a:t>
            </a:r>
          </a:p>
        </p:txBody>
      </p:sp>
      <p:pic>
        <p:nvPicPr>
          <p:cNvPr id="4" name="Picture 8" descr="Técnicas de gestión del tiempo para mejorar la productividad: Herramientas  y estrategias para un trabajo m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12" y="1763237"/>
            <a:ext cx="5621357" cy="374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8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lbertus Medium" panose="020E0602030304020304" pitchFamily="34" charset="0"/>
              </a:rPr>
              <a:t>Roles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4531" y="1392490"/>
            <a:ext cx="10262937" cy="10619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dirty="0"/>
              <a:t>Es la función que alguien desempeña dentro de un contexto determinado.</a:t>
            </a:r>
          </a:p>
        </p:txBody>
      </p:sp>
      <p:pic>
        <p:nvPicPr>
          <p:cNvPr id="1026" name="Picture 2" descr="Tipos de roles en un grupo: Roles">
            <a:extLst>
              <a:ext uri="{FF2B5EF4-FFF2-40B4-BE49-F238E27FC236}">
                <a16:creationId xmlns:a16="http://schemas.microsoft.com/office/drawing/2014/main" id="{0D4875EF-E823-47A0-84A6-1B006996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51" y="2983832"/>
            <a:ext cx="7979470" cy="313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1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2313539" y="3718194"/>
            <a:ext cx="2137272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Inactivo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4588" y="2090292"/>
            <a:ext cx="19536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Horas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313539" y="1662357"/>
            <a:ext cx="2137272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Activo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216982" y="729034"/>
            <a:ext cx="185237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Reactivo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216982" y="1743448"/>
            <a:ext cx="185237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Proactivo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216982" y="2736623"/>
            <a:ext cx="194356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Obligaciones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333190" y="752183"/>
            <a:ext cx="478271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Tiempo que depende de alguien más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333190" y="1766597"/>
            <a:ext cx="478271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Tiempo de calidad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333190" y="2736623"/>
            <a:ext cx="478271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Tiempo muerto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510217" y="5885663"/>
            <a:ext cx="808288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Plasmar como distribuimos nuestro tiempo, permite identificar las actividades en las que lo invertimos y hacer conciencia acerca de cuáles no son necesarias. </a:t>
            </a:r>
          </a:p>
        </p:txBody>
      </p:sp>
      <p:sp>
        <p:nvSpPr>
          <p:cNvPr id="4" name="Abrir llave 3"/>
          <p:cNvSpPr/>
          <p:nvPr/>
        </p:nvSpPr>
        <p:spPr>
          <a:xfrm>
            <a:off x="1833185" y="1492371"/>
            <a:ext cx="478738" cy="2950168"/>
          </a:xfrm>
          <a:prstGeom prst="lef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Abrir llave 15"/>
          <p:cNvSpPr/>
          <p:nvPr/>
        </p:nvSpPr>
        <p:spPr>
          <a:xfrm>
            <a:off x="4627569" y="499196"/>
            <a:ext cx="478738" cy="2950168"/>
          </a:xfrm>
          <a:prstGeom prst="lef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20E97-E2A2-4033-BE5E-24D768F4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94" y="5830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lbertus Medium" panose="020E0602030304020304" pitchFamily="34" charset="0"/>
              </a:rPr>
              <a:t>Métodos de organización de tiempo</a:t>
            </a:r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A8386C13-3621-4EE6-BCF4-35FF2F9AA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732"/>
          <a:stretch/>
        </p:blipFill>
        <p:spPr>
          <a:xfrm>
            <a:off x="415594" y="1204825"/>
            <a:ext cx="3242865" cy="2316053"/>
          </a:xfrm>
          <a:prstGeom prst="rect">
            <a:avLst/>
          </a:prstGeom>
        </p:spPr>
      </p:pic>
      <p:pic>
        <p:nvPicPr>
          <p:cNvPr id="5" name="Picture 2" descr="Principio o regla de Pareto contra el perfeccionismo y la procrastinación">
            <a:extLst>
              <a:ext uri="{FF2B5EF4-FFF2-40B4-BE49-F238E27FC236}">
                <a16:creationId xmlns:a16="http://schemas.microsoft.com/office/drawing/2014/main" id="{1439283E-B33D-4DBE-8B5C-4A54F3357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71" y="4149358"/>
            <a:ext cx="3519612" cy="20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F1FD95D9-0D1D-4EBD-9329-23A20E5FE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201" y="1259427"/>
            <a:ext cx="3306747" cy="2011207"/>
          </a:xfrm>
          <a:prstGeom prst="rect">
            <a:avLst/>
          </a:prstGeom>
        </p:spPr>
      </p:pic>
      <p:pic>
        <p:nvPicPr>
          <p:cNvPr id="7" name="Picture 2" descr="Matriz de Eisenhower - Qué es, definición y concepto | 2023 | Economipedia">
            <a:extLst>
              <a:ext uri="{FF2B5EF4-FFF2-40B4-BE49-F238E27FC236}">
                <a16:creationId xmlns:a16="http://schemas.microsoft.com/office/drawing/2014/main" id="{6FF370E6-7468-4C9D-B965-6F2BA91D1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t="16192" r="14086" b="6002"/>
          <a:stretch/>
        </p:blipFill>
        <p:spPr bwMode="auto">
          <a:xfrm>
            <a:off x="5044923" y="1162244"/>
            <a:ext cx="2462781" cy="250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ime blocking: cómo aumentar la productividad en el estudio con este método">
            <a:extLst>
              <a:ext uri="{FF2B5EF4-FFF2-40B4-BE49-F238E27FC236}">
                <a16:creationId xmlns:a16="http://schemas.microsoft.com/office/drawing/2014/main" id="{8BA9F907-6048-40A8-ADDB-BF262E951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88" y="4179696"/>
            <a:ext cx="3306747" cy="198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2DF7838-5685-4E34-9731-0F8A870AB7BB}"/>
              </a:ext>
            </a:extLst>
          </p:cNvPr>
          <p:cNvSpPr txBox="1"/>
          <p:nvPr/>
        </p:nvSpPr>
        <p:spPr>
          <a:xfrm>
            <a:off x="1163883" y="3710920"/>
            <a:ext cx="249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Ley de Parkinson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BA3110-E326-4D8D-AB22-E379CB0EB1C9}"/>
              </a:ext>
            </a:extLst>
          </p:cNvPr>
          <p:cNvSpPr txBox="1"/>
          <p:nvPr/>
        </p:nvSpPr>
        <p:spPr>
          <a:xfrm>
            <a:off x="5257800" y="3717100"/>
            <a:ext cx="249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Método </a:t>
            </a:r>
            <a:r>
              <a:rPr lang="es-MX" dirty="0" err="1"/>
              <a:t>Einsenhower</a:t>
            </a:r>
            <a:r>
              <a:rPr lang="es-MX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BCD867D-BF91-4EE4-B025-62BA6710B888}"/>
              </a:ext>
            </a:extLst>
          </p:cNvPr>
          <p:cNvSpPr txBox="1"/>
          <p:nvPr/>
        </p:nvSpPr>
        <p:spPr>
          <a:xfrm>
            <a:off x="9351717" y="3734637"/>
            <a:ext cx="249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Ley Laborit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9C154B-4C0E-4E99-90C9-91F0339BA338}"/>
              </a:ext>
            </a:extLst>
          </p:cNvPr>
          <p:cNvSpPr txBox="1"/>
          <p:nvPr/>
        </p:nvSpPr>
        <p:spPr>
          <a:xfrm>
            <a:off x="3038994" y="6291358"/>
            <a:ext cx="249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Principio de Pareto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B3C67BC-A89F-4AAC-8DA7-ED40BF5AA4D5}"/>
              </a:ext>
            </a:extLst>
          </p:cNvPr>
          <p:cNvSpPr txBox="1"/>
          <p:nvPr/>
        </p:nvSpPr>
        <p:spPr>
          <a:xfrm>
            <a:off x="7075913" y="6291358"/>
            <a:ext cx="249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Bloqueo de tiempo</a:t>
            </a:r>
          </a:p>
        </p:txBody>
      </p:sp>
    </p:spTree>
    <p:extLst>
      <p:ext uri="{BB962C8B-B14F-4D97-AF65-F5344CB8AC3E}">
        <p14:creationId xmlns:p14="http://schemas.microsoft.com/office/powerpoint/2010/main" val="299058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178" y="20707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lbertus Medium" panose="020E0602030304020304" pitchFamily="34" charset="0"/>
              </a:rPr>
              <a:t>Los hábitos 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917222" y="13492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075266" y="5700549"/>
            <a:ext cx="2379134" cy="83099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Conocimientos (Saber)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118601" y="5700549"/>
            <a:ext cx="2156177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Motivación (Querer)</a:t>
            </a:r>
          </a:p>
        </p:txBody>
      </p:sp>
    </p:spTree>
    <p:extLst>
      <p:ext uri="{BB962C8B-B14F-4D97-AF65-F5344CB8AC3E}">
        <p14:creationId xmlns:p14="http://schemas.microsoft.com/office/powerpoint/2010/main" val="16238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031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lbertus Medium" panose="020E0602030304020304" pitchFamily="34" charset="0"/>
              </a:rPr>
              <a:t>Cambio de paradigma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0762"/>
            <a:ext cx="10625254" cy="4653560"/>
          </a:xfrm>
        </p:spPr>
        <p:txBody>
          <a:bodyPr>
            <a:normAutofit/>
          </a:bodyPr>
          <a:lstStyle/>
          <a:p>
            <a:r>
              <a:rPr lang="es-MX" dirty="0">
                <a:latin typeface="+mj-lt"/>
              </a:rPr>
              <a:t>Diseñar un sistema de acción para mecanizar el progreso. </a:t>
            </a:r>
          </a:p>
          <a:p>
            <a:pPr marL="0" indent="0">
              <a:buNone/>
            </a:pPr>
            <a:endParaRPr lang="es-MX" dirty="0">
              <a:latin typeface="+mj-lt"/>
            </a:endParaRPr>
          </a:p>
          <a:p>
            <a:pPr marL="0" indent="0">
              <a:buNone/>
            </a:pPr>
            <a:endParaRPr lang="es-MX" dirty="0">
              <a:latin typeface="+mj-lt"/>
            </a:endParaRPr>
          </a:p>
          <a:p>
            <a:pPr marL="0" indent="0">
              <a:buNone/>
            </a:pPr>
            <a:endParaRPr lang="es-MX" dirty="0">
              <a:latin typeface="+mj-lt"/>
            </a:endParaRPr>
          </a:p>
          <a:p>
            <a:endParaRPr lang="es-MX" dirty="0">
              <a:latin typeface="+mj-lt"/>
            </a:endParaRPr>
          </a:p>
          <a:p>
            <a:pPr marL="0" indent="0">
              <a:buNone/>
            </a:pPr>
            <a:endParaRPr lang="es-MX" dirty="0">
              <a:latin typeface="+mj-lt"/>
            </a:endParaRPr>
          </a:p>
          <a:p>
            <a:endParaRPr lang="es-MX" dirty="0">
              <a:latin typeface="+mj-lt"/>
            </a:endParaRPr>
          </a:p>
          <a:p>
            <a:pPr marL="0" indent="0">
              <a:buNone/>
            </a:pPr>
            <a:endParaRPr lang="es-MX" dirty="0">
              <a:latin typeface="+mj-lt"/>
            </a:endParaRPr>
          </a:p>
          <a:p>
            <a:r>
              <a:rPr lang="es-MX" dirty="0">
                <a:latin typeface="+mj-lt"/>
              </a:rPr>
              <a:t>Urgente vs. Importante </a:t>
            </a:r>
          </a:p>
          <a:p>
            <a:pPr marL="0" indent="0">
              <a:buNone/>
            </a:pPr>
            <a:endParaRPr lang="es-MX" dirty="0">
              <a:latin typeface="+mj-lt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2476682" y="2052617"/>
          <a:ext cx="6539123" cy="29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63262" y="2929442"/>
            <a:ext cx="21717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/>
              <a:t>Procesos que nos hacen sentir que nuestro día empieza de manera ideal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274266" y="2912170"/>
            <a:ext cx="2447650" cy="1234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/>
              <a:t>Procesos que permiten a nuestro sistema prepararse para un descanso reparador  </a:t>
            </a:r>
          </a:p>
        </p:txBody>
      </p:sp>
    </p:spTree>
    <p:extLst>
      <p:ext uri="{BB962C8B-B14F-4D97-AF65-F5344CB8AC3E}">
        <p14:creationId xmlns:p14="http://schemas.microsoft.com/office/powerpoint/2010/main" val="7162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271</Words>
  <Application>Microsoft Office PowerPoint</Application>
  <PresentationFormat>Panorámica</PresentationFormat>
  <Paragraphs>51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Albertus Medium</vt:lpstr>
      <vt:lpstr>Arial</vt:lpstr>
      <vt:lpstr>Calibri</vt:lpstr>
      <vt:lpstr>Calibri Light</vt:lpstr>
      <vt:lpstr>Tema de Office</vt:lpstr>
      <vt:lpstr>Procrastinación y manejo del tiempo </vt:lpstr>
      <vt:lpstr>Estímulos y respuestas </vt:lpstr>
      <vt:lpstr>Procrastinación </vt:lpstr>
      <vt:lpstr>Manejo del tiempo </vt:lpstr>
      <vt:lpstr>Roles </vt:lpstr>
      <vt:lpstr>Presentación de PowerPoint</vt:lpstr>
      <vt:lpstr>Métodos de organización de tiempo</vt:lpstr>
      <vt:lpstr>Los hábitos </vt:lpstr>
      <vt:lpstr>Cambio de paradigma </vt:lpstr>
      <vt:lpstr>Compromiso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Procrastinación y manejo del tiempo</dc:title>
  <dc:creator>Brenda Azucena Orozco Vazquez</dc:creator>
  <cp:lastModifiedBy>Admin</cp:lastModifiedBy>
  <cp:revision>20</cp:revision>
  <dcterms:created xsi:type="dcterms:W3CDTF">2024-05-03T16:33:24Z</dcterms:created>
  <dcterms:modified xsi:type="dcterms:W3CDTF">2025-06-04T15:40:21Z</dcterms:modified>
</cp:coreProperties>
</file>