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9" r:id="rId4"/>
    <p:sldId id="261" r:id="rId5"/>
    <p:sldId id="257" r:id="rId6"/>
    <p:sldId id="258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3349F-E3E5-482A-89CE-C90F96D407B4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77F24-4460-4EAC-8F37-F6FF23183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75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7F24-4460-4EAC-8F37-F6FF231838A0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31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7F24-4460-4EAC-8F37-F6FF231838A0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442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2E4F-1A77-4531-8EA8-2DA2FF0B423E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CC44-CE2C-4A30-9179-7F4544A37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120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2E4F-1A77-4531-8EA8-2DA2FF0B423E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CC44-CE2C-4A30-9179-7F4544A37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54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2E4F-1A77-4531-8EA8-2DA2FF0B423E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CC44-CE2C-4A30-9179-7F4544A37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074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2E4F-1A77-4531-8EA8-2DA2FF0B423E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CC44-CE2C-4A30-9179-7F4544A37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177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2E4F-1A77-4531-8EA8-2DA2FF0B423E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CC44-CE2C-4A30-9179-7F4544A37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650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2E4F-1A77-4531-8EA8-2DA2FF0B423E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CC44-CE2C-4A30-9179-7F4544A37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743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2E4F-1A77-4531-8EA8-2DA2FF0B423E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CC44-CE2C-4A30-9179-7F4544A37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146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2E4F-1A77-4531-8EA8-2DA2FF0B423E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CC44-CE2C-4A30-9179-7F4544A37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818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2E4F-1A77-4531-8EA8-2DA2FF0B423E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CC44-CE2C-4A30-9179-7F4544A37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70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2E4F-1A77-4531-8EA8-2DA2FF0B423E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CC44-CE2C-4A30-9179-7F4544A37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930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2E4F-1A77-4531-8EA8-2DA2FF0B423E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CC44-CE2C-4A30-9179-7F4544A37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092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2E4F-1A77-4531-8EA8-2DA2FF0B423E}" type="datetimeFigureOut">
              <a:rPr lang="es-MX" smtClean="0"/>
              <a:t>04/06/2025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8CC44-CE2C-4A30-9179-7F4544A373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01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3" b="20209"/>
          <a:stretch/>
        </p:blipFill>
        <p:spPr>
          <a:xfrm>
            <a:off x="860602" y="1465240"/>
            <a:ext cx="10470795" cy="41092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3402" r="8317" b="11230"/>
          <a:stretch/>
        </p:blipFill>
        <p:spPr>
          <a:xfrm>
            <a:off x="9364339" y="385240"/>
            <a:ext cx="2051361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6495" r="4363" b="6057"/>
          <a:stretch/>
        </p:blipFill>
        <p:spPr>
          <a:xfrm>
            <a:off x="635063" y="289782"/>
            <a:ext cx="1811544" cy="108000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69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1384" r="51581" b="52703"/>
          <a:stretch/>
        </p:blipFill>
        <p:spPr>
          <a:xfrm>
            <a:off x="3106755" y="0"/>
            <a:ext cx="5400000" cy="15205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t="3398" r="10115" b="8875"/>
          <a:stretch/>
        </p:blipFill>
        <p:spPr>
          <a:xfrm>
            <a:off x="2821183" y="1895152"/>
            <a:ext cx="5971143" cy="47372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6495" r="4363" b="6057"/>
          <a:stretch/>
        </p:blipFill>
        <p:spPr>
          <a:xfrm>
            <a:off x="635063" y="289782"/>
            <a:ext cx="1811544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3402" r="8317" b="11230"/>
          <a:stretch/>
        </p:blipFill>
        <p:spPr>
          <a:xfrm>
            <a:off x="9364339" y="385240"/>
            <a:ext cx="20513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7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25" y="1886284"/>
            <a:ext cx="5561418" cy="44508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6495" r="4363" b="6057"/>
          <a:stretch/>
        </p:blipFill>
        <p:spPr>
          <a:xfrm>
            <a:off x="635063" y="289782"/>
            <a:ext cx="1811544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3402" r="8317" b="11230"/>
          <a:stretch/>
        </p:blipFill>
        <p:spPr>
          <a:xfrm>
            <a:off x="9364339" y="385240"/>
            <a:ext cx="2051361" cy="1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5239" r="7972" b="8870"/>
          <a:stretch/>
        </p:blipFill>
        <p:spPr>
          <a:xfrm>
            <a:off x="5808118" y="1886283"/>
            <a:ext cx="5761818" cy="44508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14858" r="32302" b="68821"/>
          <a:stretch/>
        </p:blipFill>
        <p:spPr>
          <a:xfrm>
            <a:off x="3713116" y="353738"/>
            <a:ext cx="4384713" cy="8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8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2209" r="8125" b="6188"/>
          <a:stretch/>
        </p:blipFill>
        <p:spPr>
          <a:xfrm>
            <a:off x="2485747" y="152639"/>
            <a:ext cx="7892142" cy="64079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0" t="6290" r="26947" b="65964"/>
          <a:stretch/>
        </p:blipFill>
        <p:spPr>
          <a:xfrm>
            <a:off x="383615" y="638979"/>
            <a:ext cx="2102132" cy="30413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6495" r="4363" b="6057"/>
          <a:stretch/>
        </p:blipFill>
        <p:spPr>
          <a:xfrm>
            <a:off x="10300771" y="152639"/>
            <a:ext cx="181154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0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8" t="43761" r="5191" b="41914"/>
          <a:stretch/>
        </p:blipFill>
        <p:spPr>
          <a:xfrm>
            <a:off x="3346315" y="291830"/>
            <a:ext cx="5400000" cy="13654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r="3894"/>
          <a:stretch/>
        </p:blipFill>
        <p:spPr>
          <a:xfrm>
            <a:off x="251746" y="1873818"/>
            <a:ext cx="5097294" cy="41786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7" b="17571"/>
          <a:stretch/>
        </p:blipFill>
        <p:spPr>
          <a:xfrm>
            <a:off x="5504829" y="2147564"/>
            <a:ext cx="6482971" cy="3327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6495" r="4363" b="6057"/>
          <a:stretch/>
        </p:blipFill>
        <p:spPr>
          <a:xfrm>
            <a:off x="635063" y="289782"/>
            <a:ext cx="1811544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3402" r="8317" b="11230"/>
          <a:stretch/>
        </p:blipFill>
        <p:spPr>
          <a:xfrm>
            <a:off x="9364339" y="385240"/>
            <a:ext cx="20513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4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1" t="72115" r="4913" b="12053"/>
          <a:stretch/>
        </p:blipFill>
        <p:spPr>
          <a:xfrm>
            <a:off x="3373966" y="1"/>
            <a:ext cx="4976820" cy="13786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5" r="10115"/>
          <a:stretch/>
        </p:blipFill>
        <p:spPr>
          <a:xfrm>
            <a:off x="669325" y="1378649"/>
            <a:ext cx="5409282" cy="54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9349" r="5218" b="52703"/>
          <a:stretch/>
        </p:blipFill>
        <p:spPr>
          <a:xfrm>
            <a:off x="6356827" y="1760974"/>
            <a:ext cx="5758055" cy="18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49337" r="5678" b="13124"/>
          <a:stretch/>
        </p:blipFill>
        <p:spPr>
          <a:xfrm>
            <a:off x="6356827" y="4170536"/>
            <a:ext cx="5709674" cy="18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3402" r="8317" b="11230"/>
          <a:stretch/>
        </p:blipFill>
        <p:spPr>
          <a:xfrm>
            <a:off x="9364339" y="385240"/>
            <a:ext cx="2051361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6495" r="4363" b="6057"/>
          <a:stretch/>
        </p:blipFill>
        <p:spPr>
          <a:xfrm>
            <a:off x="635063" y="289782"/>
            <a:ext cx="181154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3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2617" r="2464" b="9656"/>
          <a:stretch/>
        </p:blipFill>
        <p:spPr>
          <a:xfrm>
            <a:off x="211938" y="2027103"/>
            <a:ext cx="4718397" cy="32830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74781" r="53183" b="12694"/>
          <a:stretch/>
        </p:blipFill>
        <p:spPr>
          <a:xfrm>
            <a:off x="3440067" y="55085"/>
            <a:ext cx="5400000" cy="12006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r="8981" b="1470"/>
          <a:stretch/>
        </p:blipFill>
        <p:spPr>
          <a:xfrm>
            <a:off x="5137532" y="1757189"/>
            <a:ext cx="5515779" cy="38764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6495" r="4363" b="6057"/>
          <a:stretch/>
        </p:blipFill>
        <p:spPr>
          <a:xfrm>
            <a:off x="635063" y="289782"/>
            <a:ext cx="1811544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3402" r="8317" b="11230"/>
          <a:stretch/>
        </p:blipFill>
        <p:spPr>
          <a:xfrm>
            <a:off x="9364339" y="385240"/>
            <a:ext cx="20513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4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6" r="68992" b="65544"/>
          <a:stretch/>
        </p:blipFill>
        <p:spPr>
          <a:xfrm>
            <a:off x="1645114" y="1520155"/>
            <a:ext cx="2740106" cy="16932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9" t="16286" r="7361" b="69433"/>
          <a:stretch/>
        </p:blipFill>
        <p:spPr>
          <a:xfrm>
            <a:off x="3396000" y="0"/>
            <a:ext cx="5400000" cy="13548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36000" t="29421" r="34837" b="35716"/>
          <a:stretch/>
        </p:blipFill>
        <p:spPr>
          <a:xfrm>
            <a:off x="4726200" y="2831335"/>
            <a:ext cx="2739600" cy="21073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66662" t="69214" r="3809"/>
          <a:stretch/>
        </p:blipFill>
        <p:spPr>
          <a:xfrm>
            <a:off x="8108415" y="4400380"/>
            <a:ext cx="2739600" cy="18371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70098" t="5966" b="65492"/>
          <a:stretch/>
        </p:blipFill>
        <p:spPr>
          <a:xfrm>
            <a:off x="8108415" y="1563074"/>
            <a:ext cx="2739600" cy="16819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2408" t="70245" r="73261"/>
          <a:stretch/>
        </p:blipFill>
        <p:spPr>
          <a:xfrm>
            <a:off x="1843418" y="4354139"/>
            <a:ext cx="2394403" cy="18834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3402" r="8317" b="11230"/>
          <a:stretch/>
        </p:blipFill>
        <p:spPr>
          <a:xfrm>
            <a:off x="9364339" y="385240"/>
            <a:ext cx="2051361" cy="108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6495" r="4363" b="6057"/>
          <a:stretch/>
        </p:blipFill>
        <p:spPr>
          <a:xfrm>
            <a:off x="635063" y="289782"/>
            <a:ext cx="181154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5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44327" y="3062689"/>
            <a:ext cx="6103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>
                <a:latin typeface="Albertus MT Lt" pitchFamily="2" charset="0"/>
              </a:rPr>
              <a:t>Muchas gracias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6495" r="4363" b="6057"/>
          <a:stretch/>
        </p:blipFill>
        <p:spPr>
          <a:xfrm>
            <a:off x="4078671" y="484741"/>
            <a:ext cx="4034655" cy="24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82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4</Words>
  <Application>Microsoft Office PowerPoint</Application>
  <PresentationFormat>Panorámica</PresentationFormat>
  <Paragraphs>3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Albertus MT Lt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Azucena Orozco Vazquez</dc:creator>
  <cp:lastModifiedBy>Admin</cp:lastModifiedBy>
  <cp:revision>48</cp:revision>
  <dcterms:created xsi:type="dcterms:W3CDTF">2025-03-11T16:34:06Z</dcterms:created>
  <dcterms:modified xsi:type="dcterms:W3CDTF">2025-06-04T15:39:37Z</dcterms:modified>
</cp:coreProperties>
</file>