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5" r:id="rId5"/>
    <p:sldId id="257" r:id="rId6"/>
    <p:sldId id="259" r:id="rId7"/>
    <p:sldId id="262" r:id="rId8"/>
    <p:sldId id="260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ED20C-B86B-4EE8-895E-9CA1A2CC9E66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5B855604-2DD7-4C65-9DC1-411C5F539615}">
      <dgm:prSet phldrT="[Texto]"/>
      <dgm:spPr/>
      <dgm:t>
        <a:bodyPr/>
        <a:lstStyle/>
        <a:p>
          <a:r>
            <a:rPr lang="es-MX" dirty="0"/>
            <a:t>Hábitos efectivos</a:t>
          </a:r>
        </a:p>
      </dgm:t>
    </dgm:pt>
    <dgm:pt modelId="{F8E0C761-4B01-46EA-B687-C262AA454C3E}" type="parTrans" cxnId="{6B19217C-E490-4D11-ADE1-8A697219263C}">
      <dgm:prSet/>
      <dgm:spPr/>
      <dgm:t>
        <a:bodyPr/>
        <a:lstStyle/>
        <a:p>
          <a:endParaRPr lang="es-MX"/>
        </a:p>
      </dgm:t>
    </dgm:pt>
    <dgm:pt modelId="{146CC9F2-1626-4EE4-8D9C-D6538AC65F23}" type="sibTrans" cxnId="{6B19217C-E490-4D11-ADE1-8A697219263C}">
      <dgm:prSet/>
      <dgm:spPr/>
      <dgm:t>
        <a:bodyPr/>
        <a:lstStyle/>
        <a:p>
          <a:endParaRPr lang="es-MX"/>
        </a:p>
      </dgm:t>
    </dgm:pt>
    <dgm:pt modelId="{1CACE7F4-30FD-4DF4-803F-24B2B0FA953D}">
      <dgm:prSet phldrT="[Texto]"/>
      <dgm:spPr/>
      <dgm:t>
        <a:bodyPr/>
        <a:lstStyle/>
        <a:p>
          <a:r>
            <a:rPr lang="es-MX" dirty="0"/>
            <a:t>Malos hábitos </a:t>
          </a:r>
        </a:p>
      </dgm:t>
    </dgm:pt>
    <dgm:pt modelId="{7A5E6FDA-4E35-4D93-8073-766B2D145DDD}" type="parTrans" cxnId="{4F9199C4-B812-402A-9A57-32B9F2C3D50E}">
      <dgm:prSet/>
      <dgm:spPr/>
      <dgm:t>
        <a:bodyPr/>
        <a:lstStyle/>
        <a:p>
          <a:endParaRPr lang="es-MX"/>
        </a:p>
      </dgm:t>
    </dgm:pt>
    <dgm:pt modelId="{2322465B-FFFF-4405-8920-4F2F0DC2CFE5}" type="sibTrans" cxnId="{4F9199C4-B812-402A-9A57-32B9F2C3D50E}">
      <dgm:prSet/>
      <dgm:spPr/>
      <dgm:t>
        <a:bodyPr/>
        <a:lstStyle/>
        <a:p>
          <a:endParaRPr lang="es-MX"/>
        </a:p>
      </dgm:t>
    </dgm:pt>
    <dgm:pt modelId="{23F45FE2-CDD7-4D4F-922D-B7F1738C703F}">
      <dgm:prSet phldrT="[Texto]"/>
      <dgm:spPr/>
      <dgm:t>
        <a:bodyPr/>
        <a:lstStyle/>
        <a:p>
          <a:pPr algn="ctr"/>
          <a:r>
            <a:rPr lang="es-MX" dirty="0"/>
            <a:t>Nuevos hábitos</a:t>
          </a:r>
        </a:p>
      </dgm:t>
    </dgm:pt>
    <dgm:pt modelId="{DA51A208-B722-43FD-B739-13F474FCA2AC}" type="parTrans" cxnId="{5D8BC56B-5078-4F31-80E2-8150A23D3591}">
      <dgm:prSet/>
      <dgm:spPr/>
      <dgm:t>
        <a:bodyPr/>
        <a:lstStyle/>
        <a:p>
          <a:endParaRPr lang="es-MX"/>
        </a:p>
      </dgm:t>
    </dgm:pt>
    <dgm:pt modelId="{6D715F3C-E422-4C64-8878-667576AF25E4}" type="sibTrans" cxnId="{5D8BC56B-5078-4F31-80E2-8150A23D3591}">
      <dgm:prSet/>
      <dgm:spPr/>
      <dgm:t>
        <a:bodyPr/>
        <a:lstStyle/>
        <a:p>
          <a:endParaRPr lang="es-MX"/>
        </a:p>
      </dgm:t>
    </dgm:pt>
    <dgm:pt modelId="{64AB58C3-3C21-4151-A9CE-5A6001E86C38}" type="pres">
      <dgm:prSet presAssocID="{6C9ED20C-B86B-4EE8-895E-9CA1A2CC9E66}" presName="compositeShape" presStyleCnt="0">
        <dgm:presLayoutVars>
          <dgm:chMax val="7"/>
          <dgm:dir/>
          <dgm:resizeHandles val="exact"/>
        </dgm:presLayoutVars>
      </dgm:prSet>
      <dgm:spPr/>
    </dgm:pt>
    <dgm:pt modelId="{A05BCA2C-E88A-47FA-98AB-BF05D7B73AD3}" type="pres">
      <dgm:prSet presAssocID="{5B855604-2DD7-4C65-9DC1-411C5F539615}" presName="circ1" presStyleLbl="vennNode1" presStyleIdx="0" presStyleCnt="3"/>
      <dgm:spPr/>
    </dgm:pt>
    <dgm:pt modelId="{E0105F2A-A523-43B4-B653-C1E2C4AB4B09}" type="pres">
      <dgm:prSet presAssocID="{5B855604-2DD7-4C65-9DC1-411C5F5396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55ECFD-E426-4FCB-8326-E9F8ABB4BA9A}" type="pres">
      <dgm:prSet presAssocID="{1CACE7F4-30FD-4DF4-803F-24B2B0FA953D}" presName="circ2" presStyleLbl="vennNode1" presStyleIdx="1" presStyleCnt="3"/>
      <dgm:spPr/>
    </dgm:pt>
    <dgm:pt modelId="{B4926DC8-A2C7-4BC1-BF4F-493ECBC1248A}" type="pres">
      <dgm:prSet presAssocID="{1CACE7F4-30FD-4DF4-803F-24B2B0FA95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21595DD-CC7A-4139-9627-1E89BAA4D2F6}" type="pres">
      <dgm:prSet presAssocID="{23F45FE2-CDD7-4D4F-922D-B7F1738C703F}" presName="circ3" presStyleLbl="vennNode1" presStyleIdx="2" presStyleCnt="3"/>
      <dgm:spPr/>
    </dgm:pt>
    <dgm:pt modelId="{24D8E27C-C201-405C-A4B4-0FEC8EBE34F1}" type="pres">
      <dgm:prSet presAssocID="{23F45FE2-CDD7-4D4F-922D-B7F1738C703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DA8C08-A1CE-479C-A88A-6C16849A7BA4}" type="presOf" srcId="{5B855604-2DD7-4C65-9DC1-411C5F539615}" destId="{A05BCA2C-E88A-47FA-98AB-BF05D7B73AD3}" srcOrd="0" destOrd="0" presId="urn:microsoft.com/office/officeart/2005/8/layout/venn1"/>
    <dgm:cxn modelId="{2A71B30E-46E1-42AF-9633-2213061A160C}" type="presOf" srcId="{23F45FE2-CDD7-4D4F-922D-B7F1738C703F}" destId="{D21595DD-CC7A-4139-9627-1E89BAA4D2F6}" srcOrd="0" destOrd="0" presId="urn:microsoft.com/office/officeart/2005/8/layout/venn1"/>
    <dgm:cxn modelId="{5D8BC56B-5078-4F31-80E2-8150A23D3591}" srcId="{6C9ED20C-B86B-4EE8-895E-9CA1A2CC9E66}" destId="{23F45FE2-CDD7-4D4F-922D-B7F1738C703F}" srcOrd="2" destOrd="0" parTransId="{DA51A208-B722-43FD-B739-13F474FCA2AC}" sibTransId="{6D715F3C-E422-4C64-8878-667576AF25E4}"/>
    <dgm:cxn modelId="{D1F7555A-9F44-4AF1-A121-20938D6D710E}" type="presOf" srcId="{1CACE7F4-30FD-4DF4-803F-24B2B0FA953D}" destId="{E655ECFD-E426-4FCB-8326-E9F8ABB4BA9A}" srcOrd="0" destOrd="0" presId="urn:microsoft.com/office/officeart/2005/8/layout/venn1"/>
    <dgm:cxn modelId="{6B19217C-E490-4D11-ADE1-8A697219263C}" srcId="{6C9ED20C-B86B-4EE8-895E-9CA1A2CC9E66}" destId="{5B855604-2DD7-4C65-9DC1-411C5F539615}" srcOrd="0" destOrd="0" parTransId="{F8E0C761-4B01-46EA-B687-C262AA454C3E}" sibTransId="{146CC9F2-1626-4EE4-8D9C-D6538AC65F23}"/>
    <dgm:cxn modelId="{77054F88-B7A8-48F3-9B2E-7F670FC385A4}" type="presOf" srcId="{5B855604-2DD7-4C65-9DC1-411C5F539615}" destId="{E0105F2A-A523-43B4-B653-C1E2C4AB4B09}" srcOrd="1" destOrd="0" presId="urn:microsoft.com/office/officeart/2005/8/layout/venn1"/>
    <dgm:cxn modelId="{A3B55892-FEE3-4903-99E4-FE4EC3C5611A}" type="presOf" srcId="{1CACE7F4-30FD-4DF4-803F-24B2B0FA953D}" destId="{B4926DC8-A2C7-4BC1-BF4F-493ECBC1248A}" srcOrd="1" destOrd="0" presId="urn:microsoft.com/office/officeart/2005/8/layout/venn1"/>
    <dgm:cxn modelId="{1E41189F-B46B-41AE-8B50-775BFE3445BA}" type="presOf" srcId="{6C9ED20C-B86B-4EE8-895E-9CA1A2CC9E66}" destId="{64AB58C3-3C21-4151-A9CE-5A6001E86C38}" srcOrd="0" destOrd="0" presId="urn:microsoft.com/office/officeart/2005/8/layout/venn1"/>
    <dgm:cxn modelId="{4F9199C4-B812-402A-9A57-32B9F2C3D50E}" srcId="{6C9ED20C-B86B-4EE8-895E-9CA1A2CC9E66}" destId="{1CACE7F4-30FD-4DF4-803F-24B2B0FA953D}" srcOrd="1" destOrd="0" parTransId="{7A5E6FDA-4E35-4D93-8073-766B2D145DDD}" sibTransId="{2322465B-FFFF-4405-8920-4F2F0DC2CFE5}"/>
    <dgm:cxn modelId="{D05CF4EE-EDEA-47AC-93D6-9089102E196E}" type="presOf" srcId="{23F45FE2-CDD7-4D4F-922D-B7F1738C703F}" destId="{24D8E27C-C201-405C-A4B4-0FEC8EBE34F1}" srcOrd="1" destOrd="0" presId="urn:microsoft.com/office/officeart/2005/8/layout/venn1"/>
    <dgm:cxn modelId="{9CCF27AD-B2BC-4E3E-B634-447775626DD0}" type="presParOf" srcId="{64AB58C3-3C21-4151-A9CE-5A6001E86C38}" destId="{A05BCA2C-E88A-47FA-98AB-BF05D7B73AD3}" srcOrd="0" destOrd="0" presId="urn:microsoft.com/office/officeart/2005/8/layout/venn1"/>
    <dgm:cxn modelId="{3726D8D4-ADC8-4BB4-858B-FA6323226CDE}" type="presParOf" srcId="{64AB58C3-3C21-4151-A9CE-5A6001E86C38}" destId="{E0105F2A-A523-43B4-B653-C1E2C4AB4B09}" srcOrd="1" destOrd="0" presId="urn:microsoft.com/office/officeart/2005/8/layout/venn1"/>
    <dgm:cxn modelId="{DBC41D01-66DE-49B9-AD23-4433F8C4E087}" type="presParOf" srcId="{64AB58C3-3C21-4151-A9CE-5A6001E86C38}" destId="{E655ECFD-E426-4FCB-8326-E9F8ABB4BA9A}" srcOrd="2" destOrd="0" presId="urn:microsoft.com/office/officeart/2005/8/layout/venn1"/>
    <dgm:cxn modelId="{014DAA68-FE04-4337-A760-4C0C9EA0FC95}" type="presParOf" srcId="{64AB58C3-3C21-4151-A9CE-5A6001E86C38}" destId="{B4926DC8-A2C7-4BC1-BF4F-493ECBC1248A}" srcOrd="3" destOrd="0" presId="urn:microsoft.com/office/officeart/2005/8/layout/venn1"/>
    <dgm:cxn modelId="{AB16A8B3-BB06-48F9-88AE-8012E98D6CBB}" type="presParOf" srcId="{64AB58C3-3C21-4151-A9CE-5A6001E86C38}" destId="{D21595DD-CC7A-4139-9627-1E89BAA4D2F6}" srcOrd="4" destOrd="0" presId="urn:microsoft.com/office/officeart/2005/8/layout/venn1"/>
    <dgm:cxn modelId="{2441A192-58B1-4FD1-8689-E3EFBE53B557}" type="presParOf" srcId="{64AB58C3-3C21-4151-A9CE-5A6001E86C38}" destId="{24D8E27C-C201-405C-A4B4-0FEC8EBE34F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E0A7E-8A24-4834-8206-AE6DF27AEA2F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</dgm:pt>
    <dgm:pt modelId="{EA4DD542-FC71-4B52-86F4-0D62728801BA}">
      <dgm:prSet phldrT="[Texto]" custT="1"/>
      <dgm:spPr/>
      <dgm:t>
        <a:bodyPr/>
        <a:lstStyle/>
        <a:p>
          <a:r>
            <a:rPr lang="es-MX" sz="2000" dirty="0"/>
            <a:t>Rutina de activación </a:t>
          </a:r>
        </a:p>
      </dgm:t>
    </dgm:pt>
    <dgm:pt modelId="{7223F8F6-7BE0-43D0-9C26-77CA2CAE1237}" type="parTrans" cxnId="{16628DB0-238D-4FAE-81E5-A2415D26DF1B}">
      <dgm:prSet/>
      <dgm:spPr/>
      <dgm:t>
        <a:bodyPr/>
        <a:lstStyle/>
        <a:p>
          <a:endParaRPr lang="es-MX"/>
        </a:p>
      </dgm:t>
    </dgm:pt>
    <dgm:pt modelId="{0CA952BD-3A4A-4B13-945C-A36E206F911D}" type="sibTrans" cxnId="{16628DB0-238D-4FAE-81E5-A2415D26DF1B}">
      <dgm:prSet/>
      <dgm:spPr/>
      <dgm:t>
        <a:bodyPr/>
        <a:lstStyle/>
        <a:p>
          <a:endParaRPr lang="es-MX"/>
        </a:p>
      </dgm:t>
    </dgm:pt>
    <dgm:pt modelId="{46A272B6-C026-43CD-8042-A16CDAFA97C6}">
      <dgm:prSet phldrT="[Texto]" custT="1"/>
      <dgm:spPr/>
      <dgm:t>
        <a:bodyPr/>
        <a:lstStyle/>
        <a:p>
          <a:r>
            <a:rPr lang="es-MX" sz="2000" dirty="0"/>
            <a:t>Rutina de desactivación </a:t>
          </a:r>
        </a:p>
      </dgm:t>
    </dgm:pt>
    <dgm:pt modelId="{7AE09823-A003-4E57-AD56-D0E1CF971260}" type="parTrans" cxnId="{4A8D3BBA-1D3D-47EE-80DA-503C00D86255}">
      <dgm:prSet/>
      <dgm:spPr/>
      <dgm:t>
        <a:bodyPr/>
        <a:lstStyle/>
        <a:p>
          <a:endParaRPr lang="es-MX"/>
        </a:p>
      </dgm:t>
    </dgm:pt>
    <dgm:pt modelId="{9E01B048-1CC1-403B-86D5-B9AB5CD0523B}" type="sibTrans" cxnId="{4A8D3BBA-1D3D-47EE-80DA-503C00D86255}">
      <dgm:prSet/>
      <dgm:spPr/>
      <dgm:t>
        <a:bodyPr/>
        <a:lstStyle/>
        <a:p>
          <a:endParaRPr lang="es-MX"/>
        </a:p>
      </dgm:t>
    </dgm:pt>
    <dgm:pt modelId="{80835A9C-14BE-46BA-9B45-FFCC49129605}" type="pres">
      <dgm:prSet presAssocID="{1EFE0A7E-8A24-4834-8206-AE6DF27AEA2F}" presName="Name0" presStyleCnt="0">
        <dgm:presLayoutVars>
          <dgm:dir/>
          <dgm:resizeHandles val="exact"/>
        </dgm:presLayoutVars>
      </dgm:prSet>
      <dgm:spPr/>
    </dgm:pt>
    <dgm:pt modelId="{6BA4640F-0190-49C5-9138-9F10509D2C2E}" type="pres">
      <dgm:prSet presAssocID="{EA4DD542-FC71-4B52-86F4-0D62728801BA}" presName="Name5" presStyleLbl="vennNode1" presStyleIdx="0" presStyleCnt="2">
        <dgm:presLayoutVars>
          <dgm:bulletEnabled val="1"/>
        </dgm:presLayoutVars>
      </dgm:prSet>
      <dgm:spPr/>
    </dgm:pt>
    <dgm:pt modelId="{5393D14D-A079-45DE-88DA-BB20827178E9}" type="pres">
      <dgm:prSet presAssocID="{0CA952BD-3A4A-4B13-945C-A36E206F911D}" presName="space" presStyleCnt="0"/>
      <dgm:spPr/>
    </dgm:pt>
    <dgm:pt modelId="{0B8A934E-BA00-486A-88BA-75F2D29324CC}" type="pres">
      <dgm:prSet presAssocID="{46A272B6-C026-43CD-8042-A16CDAFA97C6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56316652-172E-4A5D-BA8D-F2A992F77086}" type="presOf" srcId="{1EFE0A7E-8A24-4834-8206-AE6DF27AEA2F}" destId="{80835A9C-14BE-46BA-9B45-FFCC49129605}" srcOrd="0" destOrd="0" presId="urn:microsoft.com/office/officeart/2005/8/layout/venn3"/>
    <dgm:cxn modelId="{86405FAD-E9BE-4A0B-B16D-470F4B47039C}" type="presOf" srcId="{46A272B6-C026-43CD-8042-A16CDAFA97C6}" destId="{0B8A934E-BA00-486A-88BA-75F2D29324CC}" srcOrd="0" destOrd="0" presId="urn:microsoft.com/office/officeart/2005/8/layout/venn3"/>
    <dgm:cxn modelId="{16628DB0-238D-4FAE-81E5-A2415D26DF1B}" srcId="{1EFE0A7E-8A24-4834-8206-AE6DF27AEA2F}" destId="{EA4DD542-FC71-4B52-86F4-0D62728801BA}" srcOrd="0" destOrd="0" parTransId="{7223F8F6-7BE0-43D0-9C26-77CA2CAE1237}" sibTransId="{0CA952BD-3A4A-4B13-945C-A36E206F911D}"/>
    <dgm:cxn modelId="{4A8D3BBA-1D3D-47EE-80DA-503C00D86255}" srcId="{1EFE0A7E-8A24-4834-8206-AE6DF27AEA2F}" destId="{46A272B6-C026-43CD-8042-A16CDAFA97C6}" srcOrd="1" destOrd="0" parTransId="{7AE09823-A003-4E57-AD56-D0E1CF971260}" sibTransId="{9E01B048-1CC1-403B-86D5-B9AB5CD0523B}"/>
    <dgm:cxn modelId="{C90E67C6-59CE-4DC9-AFD0-5F67E35D46CB}" type="presOf" srcId="{EA4DD542-FC71-4B52-86F4-0D62728801BA}" destId="{6BA4640F-0190-49C5-9138-9F10509D2C2E}" srcOrd="0" destOrd="0" presId="urn:microsoft.com/office/officeart/2005/8/layout/venn3"/>
    <dgm:cxn modelId="{53EDDF56-0F82-4409-BA24-0C9C5B85D250}" type="presParOf" srcId="{80835A9C-14BE-46BA-9B45-FFCC49129605}" destId="{6BA4640F-0190-49C5-9138-9F10509D2C2E}" srcOrd="0" destOrd="0" presId="urn:microsoft.com/office/officeart/2005/8/layout/venn3"/>
    <dgm:cxn modelId="{0821E0DF-4C1B-4EB0-967E-9B3BA5D2703A}" type="presParOf" srcId="{80835A9C-14BE-46BA-9B45-FFCC49129605}" destId="{5393D14D-A079-45DE-88DA-BB20827178E9}" srcOrd="1" destOrd="0" presId="urn:microsoft.com/office/officeart/2005/8/layout/venn3"/>
    <dgm:cxn modelId="{2FF8069F-FBC4-4F44-92FE-FFC1D6740940}" type="presParOf" srcId="{80835A9C-14BE-46BA-9B45-FFCC49129605}" destId="{0B8A934E-BA00-486A-88BA-75F2D29324CC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1E849-AA11-49BD-8B88-0A186633491B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34BE5948-2445-431D-9C54-21D0FD650EBE}">
      <dgm:prSet phldrT="[Texto]" custT="1"/>
      <dgm:spPr/>
      <dgm:t>
        <a:bodyPr/>
        <a:lstStyle/>
        <a:p>
          <a:r>
            <a:rPr lang="es-MX" sz="4000" dirty="0"/>
            <a:t>Ser </a:t>
          </a:r>
        </a:p>
      </dgm:t>
    </dgm:pt>
    <dgm:pt modelId="{87A022A5-732B-4AA8-92CE-1942AA76C92F}" type="parTrans" cxnId="{EA6A7CE8-B403-4891-9B67-88F3755D7405}">
      <dgm:prSet/>
      <dgm:spPr/>
      <dgm:t>
        <a:bodyPr/>
        <a:lstStyle/>
        <a:p>
          <a:endParaRPr lang="es-MX"/>
        </a:p>
      </dgm:t>
    </dgm:pt>
    <dgm:pt modelId="{11C10BA9-1469-48B1-9A2F-DAFEE734BAC7}" type="sibTrans" cxnId="{EA6A7CE8-B403-4891-9B67-88F3755D7405}">
      <dgm:prSet/>
      <dgm:spPr/>
      <dgm:t>
        <a:bodyPr/>
        <a:lstStyle/>
        <a:p>
          <a:endParaRPr lang="es-MX"/>
        </a:p>
      </dgm:t>
    </dgm:pt>
    <dgm:pt modelId="{8A4ED71A-FC11-479C-B5D9-3834767C5375}">
      <dgm:prSet phldrT="[Texto]" custT="1"/>
      <dgm:spPr/>
      <dgm:t>
        <a:bodyPr/>
        <a:lstStyle/>
        <a:p>
          <a:r>
            <a:rPr lang="es-MX" sz="4000" dirty="0"/>
            <a:t>Comprométete</a:t>
          </a:r>
          <a:r>
            <a:rPr lang="es-MX" sz="6000" dirty="0"/>
            <a:t> </a:t>
          </a:r>
        </a:p>
      </dgm:t>
    </dgm:pt>
    <dgm:pt modelId="{BE432E4C-B95B-4C85-85A7-561A06CFEDBC}" type="parTrans" cxnId="{EB286455-D3FB-4503-ABE7-BA23BA3FF274}">
      <dgm:prSet/>
      <dgm:spPr/>
      <dgm:t>
        <a:bodyPr/>
        <a:lstStyle/>
        <a:p>
          <a:endParaRPr lang="es-MX"/>
        </a:p>
      </dgm:t>
    </dgm:pt>
    <dgm:pt modelId="{6A6044D5-E6A9-415F-B933-B4A1FE0C1120}" type="sibTrans" cxnId="{EB286455-D3FB-4503-ABE7-BA23BA3FF274}">
      <dgm:prSet/>
      <dgm:spPr/>
      <dgm:t>
        <a:bodyPr/>
        <a:lstStyle/>
        <a:p>
          <a:endParaRPr lang="es-MX"/>
        </a:p>
      </dgm:t>
    </dgm:pt>
    <dgm:pt modelId="{54D3F39E-53CE-4A44-85A3-D11F10917522}">
      <dgm:prSet phldrT="[Texto]" custT="1"/>
      <dgm:spPr/>
      <dgm:t>
        <a:bodyPr/>
        <a:lstStyle/>
        <a:p>
          <a:pPr algn="ctr"/>
          <a:r>
            <a:rPr lang="es-MX" sz="3600" dirty="0"/>
            <a:t>Fortalece el carácter </a:t>
          </a:r>
        </a:p>
      </dgm:t>
    </dgm:pt>
    <dgm:pt modelId="{F5552BA8-0FA3-4244-8D5A-ECB609E413C6}" type="parTrans" cxnId="{8E4E7C5D-09FE-4B5D-9081-C3AE5075BE81}">
      <dgm:prSet/>
      <dgm:spPr/>
      <dgm:t>
        <a:bodyPr/>
        <a:lstStyle/>
        <a:p>
          <a:endParaRPr lang="es-MX"/>
        </a:p>
      </dgm:t>
    </dgm:pt>
    <dgm:pt modelId="{7E32201F-EA35-47CF-81DE-23BAEF7AA74A}" type="sibTrans" cxnId="{8E4E7C5D-09FE-4B5D-9081-C3AE5075BE81}">
      <dgm:prSet/>
      <dgm:spPr/>
      <dgm:t>
        <a:bodyPr/>
        <a:lstStyle/>
        <a:p>
          <a:endParaRPr lang="es-MX"/>
        </a:p>
      </dgm:t>
    </dgm:pt>
    <dgm:pt modelId="{AA66DBF4-7D87-444B-A4EC-0450FA2C86CB}" type="pres">
      <dgm:prSet presAssocID="{78B1E849-AA11-49BD-8B88-0A186633491B}" presName="linearFlow" presStyleCnt="0">
        <dgm:presLayoutVars>
          <dgm:resizeHandles val="exact"/>
        </dgm:presLayoutVars>
      </dgm:prSet>
      <dgm:spPr/>
    </dgm:pt>
    <dgm:pt modelId="{E830EED9-9033-46E0-954C-817BFF26C0A7}" type="pres">
      <dgm:prSet presAssocID="{34BE5948-2445-431D-9C54-21D0FD650EBE}" presName="node" presStyleLbl="node1" presStyleIdx="0" presStyleCnt="3">
        <dgm:presLayoutVars>
          <dgm:bulletEnabled val="1"/>
        </dgm:presLayoutVars>
      </dgm:prSet>
      <dgm:spPr/>
    </dgm:pt>
    <dgm:pt modelId="{01D4D8A6-6176-46E8-A619-0E974826C1CC}" type="pres">
      <dgm:prSet presAssocID="{11C10BA9-1469-48B1-9A2F-DAFEE734BAC7}" presName="sibTrans" presStyleLbl="sibTrans2D1" presStyleIdx="0" presStyleCnt="2"/>
      <dgm:spPr/>
    </dgm:pt>
    <dgm:pt modelId="{C4868F70-3750-4F59-A0D5-9AD47AB347C3}" type="pres">
      <dgm:prSet presAssocID="{11C10BA9-1469-48B1-9A2F-DAFEE734BAC7}" presName="connectorText" presStyleLbl="sibTrans2D1" presStyleIdx="0" presStyleCnt="2"/>
      <dgm:spPr/>
    </dgm:pt>
    <dgm:pt modelId="{95E62CAF-0F09-4021-8A7B-6D7E2D9324C3}" type="pres">
      <dgm:prSet presAssocID="{8A4ED71A-FC11-479C-B5D9-3834767C5375}" presName="node" presStyleLbl="node1" presStyleIdx="1" presStyleCnt="3">
        <dgm:presLayoutVars>
          <dgm:bulletEnabled val="1"/>
        </dgm:presLayoutVars>
      </dgm:prSet>
      <dgm:spPr/>
    </dgm:pt>
    <dgm:pt modelId="{437C2E7E-A786-4FE4-9600-CD42E84C2604}" type="pres">
      <dgm:prSet presAssocID="{6A6044D5-E6A9-415F-B933-B4A1FE0C1120}" presName="sibTrans" presStyleLbl="sibTrans2D1" presStyleIdx="1" presStyleCnt="2"/>
      <dgm:spPr/>
    </dgm:pt>
    <dgm:pt modelId="{FA10F501-1073-480B-92E2-4C958669852E}" type="pres">
      <dgm:prSet presAssocID="{6A6044D5-E6A9-415F-B933-B4A1FE0C1120}" presName="connectorText" presStyleLbl="sibTrans2D1" presStyleIdx="1" presStyleCnt="2"/>
      <dgm:spPr/>
    </dgm:pt>
    <dgm:pt modelId="{CAB0C840-3568-4C97-9B05-D448C01D767E}" type="pres">
      <dgm:prSet presAssocID="{54D3F39E-53CE-4A44-85A3-D11F10917522}" presName="node" presStyleLbl="node1" presStyleIdx="2" presStyleCnt="3">
        <dgm:presLayoutVars>
          <dgm:bulletEnabled val="1"/>
        </dgm:presLayoutVars>
      </dgm:prSet>
      <dgm:spPr/>
    </dgm:pt>
  </dgm:ptLst>
  <dgm:cxnLst>
    <dgm:cxn modelId="{60B9CA14-0DDB-4773-8178-437CF1E10C9C}" type="presOf" srcId="{78B1E849-AA11-49BD-8B88-0A186633491B}" destId="{AA66DBF4-7D87-444B-A4EC-0450FA2C86CB}" srcOrd="0" destOrd="0" presId="urn:microsoft.com/office/officeart/2005/8/layout/process2"/>
    <dgm:cxn modelId="{B64A7622-7C0E-430A-A974-BE4DA2EE3F88}" type="presOf" srcId="{34BE5948-2445-431D-9C54-21D0FD650EBE}" destId="{E830EED9-9033-46E0-954C-817BFF26C0A7}" srcOrd="0" destOrd="0" presId="urn:microsoft.com/office/officeart/2005/8/layout/process2"/>
    <dgm:cxn modelId="{8E4E7C5D-09FE-4B5D-9081-C3AE5075BE81}" srcId="{78B1E849-AA11-49BD-8B88-0A186633491B}" destId="{54D3F39E-53CE-4A44-85A3-D11F10917522}" srcOrd="2" destOrd="0" parTransId="{F5552BA8-0FA3-4244-8D5A-ECB609E413C6}" sibTransId="{7E32201F-EA35-47CF-81DE-23BAEF7AA74A}"/>
    <dgm:cxn modelId="{331DD14A-1801-4C08-96DF-96E83DA8DFB9}" type="presOf" srcId="{8A4ED71A-FC11-479C-B5D9-3834767C5375}" destId="{95E62CAF-0F09-4021-8A7B-6D7E2D9324C3}" srcOrd="0" destOrd="0" presId="urn:microsoft.com/office/officeart/2005/8/layout/process2"/>
    <dgm:cxn modelId="{12EC914E-F931-442B-B2E5-64446CB1BF86}" type="presOf" srcId="{11C10BA9-1469-48B1-9A2F-DAFEE734BAC7}" destId="{C4868F70-3750-4F59-A0D5-9AD47AB347C3}" srcOrd="1" destOrd="0" presId="urn:microsoft.com/office/officeart/2005/8/layout/process2"/>
    <dgm:cxn modelId="{9FBA256F-3943-4434-951B-A8D0B26AC98B}" type="presOf" srcId="{54D3F39E-53CE-4A44-85A3-D11F10917522}" destId="{CAB0C840-3568-4C97-9B05-D448C01D767E}" srcOrd="0" destOrd="0" presId="urn:microsoft.com/office/officeart/2005/8/layout/process2"/>
    <dgm:cxn modelId="{EB286455-D3FB-4503-ABE7-BA23BA3FF274}" srcId="{78B1E849-AA11-49BD-8B88-0A186633491B}" destId="{8A4ED71A-FC11-479C-B5D9-3834767C5375}" srcOrd="1" destOrd="0" parTransId="{BE432E4C-B95B-4C85-85A7-561A06CFEDBC}" sibTransId="{6A6044D5-E6A9-415F-B933-B4A1FE0C1120}"/>
    <dgm:cxn modelId="{029C7188-3F96-4CD5-B690-0701EAC1708B}" type="presOf" srcId="{6A6044D5-E6A9-415F-B933-B4A1FE0C1120}" destId="{FA10F501-1073-480B-92E2-4C958669852E}" srcOrd="1" destOrd="0" presId="urn:microsoft.com/office/officeart/2005/8/layout/process2"/>
    <dgm:cxn modelId="{22D2778C-4184-49E2-BF06-89B1ECB362B4}" type="presOf" srcId="{6A6044D5-E6A9-415F-B933-B4A1FE0C1120}" destId="{437C2E7E-A786-4FE4-9600-CD42E84C2604}" srcOrd="0" destOrd="0" presId="urn:microsoft.com/office/officeart/2005/8/layout/process2"/>
    <dgm:cxn modelId="{D101109E-0C6D-4DD5-85DB-00E41BDCB921}" type="presOf" srcId="{11C10BA9-1469-48B1-9A2F-DAFEE734BAC7}" destId="{01D4D8A6-6176-46E8-A619-0E974826C1CC}" srcOrd="0" destOrd="0" presId="urn:microsoft.com/office/officeart/2005/8/layout/process2"/>
    <dgm:cxn modelId="{EA6A7CE8-B403-4891-9B67-88F3755D7405}" srcId="{78B1E849-AA11-49BD-8B88-0A186633491B}" destId="{34BE5948-2445-431D-9C54-21D0FD650EBE}" srcOrd="0" destOrd="0" parTransId="{87A022A5-732B-4AA8-92CE-1942AA76C92F}" sibTransId="{11C10BA9-1469-48B1-9A2F-DAFEE734BAC7}"/>
    <dgm:cxn modelId="{84DC76B8-2AA3-4DE9-85E3-8EE31BA7949C}" type="presParOf" srcId="{AA66DBF4-7D87-444B-A4EC-0450FA2C86CB}" destId="{E830EED9-9033-46E0-954C-817BFF26C0A7}" srcOrd="0" destOrd="0" presId="urn:microsoft.com/office/officeart/2005/8/layout/process2"/>
    <dgm:cxn modelId="{16D75A53-ACB4-4016-B597-DC5FDFA1D245}" type="presParOf" srcId="{AA66DBF4-7D87-444B-A4EC-0450FA2C86CB}" destId="{01D4D8A6-6176-46E8-A619-0E974826C1CC}" srcOrd="1" destOrd="0" presId="urn:microsoft.com/office/officeart/2005/8/layout/process2"/>
    <dgm:cxn modelId="{C18F759D-77A3-4FA6-81B4-F467FB41BB44}" type="presParOf" srcId="{01D4D8A6-6176-46E8-A619-0E974826C1CC}" destId="{C4868F70-3750-4F59-A0D5-9AD47AB347C3}" srcOrd="0" destOrd="0" presId="urn:microsoft.com/office/officeart/2005/8/layout/process2"/>
    <dgm:cxn modelId="{C4C4686B-A0AE-438D-9630-2AACA62ED3FB}" type="presParOf" srcId="{AA66DBF4-7D87-444B-A4EC-0450FA2C86CB}" destId="{95E62CAF-0F09-4021-8A7B-6D7E2D9324C3}" srcOrd="2" destOrd="0" presId="urn:microsoft.com/office/officeart/2005/8/layout/process2"/>
    <dgm:cxn modelId="{4081E879-840D-4C8D-AECD-3C945EBCCBC3}" type="presParOf" srcId="{AA66DBF4-7D87-444B-A4EC-0450FA2C86CB}" destId="{437C2E7E-A786-4FE4-9600-CD42E84C2604}" srcOrd="3" destOrd="0" presId="urn:microsoft.com/office/officeart/2005/8/layout/process2"/>
    <dgm:cxn modelId="{06CA46E2-2845-4324-8A8A-A8C5B30AE3EE}" type="presParOf" srcId="{437C2E7E-A786-4FE4-9600-CD42E84C2604}" destId="{FA10F501-1073-480B-92E2-4C958669852E}" srcOrd="0" destOrd="0" presId="urn:microsoft.com/office/officeart/2005/8/layout/process2"/>
    <dgm:cxn modelId="{C3987ED4-BD25-4388-8441-BB160FEC4A9B}" type="presParOf" srcId="{AA66DBF4-7D87-444B-A4EC-0450FA2C86CB}" destId="{CAB0C840-3568-4C97-9B05-D448C01D76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BCA2C-E88A-47FA-98AB-BF05D7B73AD3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Hábitos efectivos</a:t>
          </a:r>
        </a:p>
      </dsp:txBody>
      <dsp:txXfrm>
        <a:off x="4300505" y="511282"/>
        <a:ext cx="1914588" cy="1174861"/>
      </dsp:txXfrm>
    </dsp:sp>
    <dsp:sp modelId="{E655ECFD-E426-4FCB-8326-E9F8ABB4BA9A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Malos hábitos </a:t>
          </a:r>
        </a:p>
      </dsp:txBody>
      <dsp:txXfrm>
        <a:off x="5692933" y="2360600"/>
        <a:ext cx="1566481" cy="1435941"/>
      </dsp:txXfrm>
    </dsp:sp>
    <dsp:sp modelId="{D21595DD-CC7A-4139-9627-1E89BAA4D2F6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Nuevos hábitos</a:t>
          </a:r>
        </a:p>
      </dsp:txBody>
      <dsp:txXfrm>
        <a:off x="3256184" y="2360600"/>
        <a:ext cx="1566481" cy="1435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4640F-0190-49C5-9138-9F10509D2C2E}">
      <dsp:nvSpPr>
        <dsp:cNvPr id="0" name=""/>
        <dsp:cNvSpPr/>
      </dsp:nvSpPr>
      <dsp:spPr>
        <a:xfrm>
          <a:off x="645929" y="376"/>
          <a:ext cx="2915146" cy="29151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430" tIns="25400" rIns="16043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Rutina de activación </a:t>
          </a:r>
        </a:p>
      </dsp:txBody>
      <dsp:txXfrm>
        <a:off x="1072842" y="427289"/>
        <a:ext cx="2061320" cy="2061320"/>
      </dsp:txXfrm>
    </dsp:sp>
    <dsp:sp modelId="{0B8A934E-BA00-486A-88BA-75F2D29324CC}">
      <dsp:nvSpPr>
        <dsp:cNvPr id="0" name=""/>
        <dsp:cNvSpPr/>
      </dsp:nvSpPr>
      <dsp:spPr>
        <a:xfrm>
          <a:off x="2978046" y="376"/>
          <a:ext cx="2915146" cy="291514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430" tIns="25400" rIns="16043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Rutina de desactivación </a:t>
          </a:r>
        </a:p>
      </dsp:txBody>
      <dsp:txXfrm>
        <a:off x="3404959" y="427289"/>
        <a:ext cx="2061320" cy="2061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0EED9-9033-46E0-954C-817BFF26C0A7}">
      <dsp:nvSpPr>
        <dsp:cNvPr id="0" name=""/>
        <dsp:cNvSpPr/>
      </dsp:nvSpPr>
      <dsp:spPr>
        <a:xfrm>
          <a:off x="2087697" y="0"/>
          <a:ext cx="4138083" cy="13546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Ser </a:t>
          </a:r>
        </a:p>
      </dsp:txBody>
      <dsp:txXfrm>
        <a:off x="2127374" y="39677"/>
        <a:ext cx="4058729" cy="1275312"/>
      </dsp:txXfrm>
    </dsp:sp>
    <dsp:sp modelId="{01D4D8A6-6176-46E8-A619-0E974826C1CC}">
      <dsp:nvSpPr>
        <dsp:cNvPr id="0" name=""/>
        <dsp:cNvSpPr/>
      </dsp:nvSpPr>
      <dsp:spPr>
        <a:xfrm rot="5400000">
          <a:off x="3902739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/>
        </a:p>
      </dsp:txBody>
      <dsp:txXfrm rot="-5400000">
        <a:off x="3973859" y="1439333"/>
        <a:ext cx="365760" cy="355600"/>
      </dsp:txXfrm>
    </dsp:sp>
    <dsp:sp modelId="{95E62CAF-0F09-4021-8A7B-6D7E2D9324C3}">
      <dsp:nvSpPr>
        <dsp:cNvPr id="0" name=""/>
        <dsp:cNvSpPr/>
      </dsp:nvSpPr>
      <dsp:spPr>
        <a:xfrm>
          <a:off x="2087697" y="2032000"/>
          <a:ext cx="4138083" cy="1354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Comprométete</a:t>
          </a:r>
          <a:r>
            <a:rPr lang="es-MX" sz="6000" kern="1200" dirty="0"/>
            <a:t> </a:t>
          </a:r>
        </a:p>
      </dsp:txBody>
      <dsp:txXfrm>
        <a:off x="2127374" y="2071677"/>
        <a:ext cx="4058729" cy="1275312"/>
      </dsp:txXfrm>
    </dsp:sp>
    <dsp:sp modelId="{437C2E7E-A786-4FE4-9600-CD42E84C2604}">
      <dsp:nvSpPr>
        <dsp:cNvPr id="0" name=""/>
        <dsp:cNvSpPr/>
      </dsp:nvSpPr>
      <dsp:spPr>
        <a:xfrm rot="5400000">
          <a:off x="3902739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/>
        </a:p>
      </dsp:txBody>
      <dsp:txXfrm rot="-5400000">
        <a:off x="3973859" y="3471333"/>
        <a:ext cx="365760" cy="355600"/>
      </dsp:txXfrm>
    </dsp:sp>
    <dsp:sp modelId="{CAB0C840-3568-4C97-9B05-D448C01D767E}">
      <dsp:nvSpPr>
        <dsp:cNvPr id="0" name=""/>
        <dsp:cNvSpPr/>
      </dsp:nvSpPr>
      <dsp:spPr>
        <a:xfrm>
          <a:off x="2087697" y="4064000"/>
          <a:ext cx="4138083" cy="13546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Fortalece el carácter </a:t>
          </a:r>
        </a:p>
      </dsp:txBody>
      <dsp:txXfrm>
        <a:off x="2127374" y="4103677"/>
        <a:ext cx="4058729" cy="127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02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70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17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13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04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38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80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17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6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98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0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2CD1-6B91-48EE-BA09-0B009825650D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0B87-E0E3-4CC2-9C38-A3F921996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8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37" y="156489"/>
            <a:ext cx="3304697" cy="17517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0101" y="1145755"/>
            <a:ext cx="9144000" cy="1141336"/>
          </a:xfrm>
        </p:spPr>
        <p:txBody>
          <a:bodyPr>
            <a:normAutofit/>
          </a:bodyPr>
          <a:lstStyle/>
          <a:p>
            <a:r>
              <a:rPr lang="es-MX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Gestión del tiempo</a:t>
            </a:r>
          </a:p>
        </p:txBody>
      </p:sp>
      <p:pic>
        <p:nvPicPr>
          <p:cNvPr id="1032" name="Picture 8" descr="Técnicas de gestión del tiempo para mejorar la productividad: Herramientas  y estrategias para un trabajo má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80" y="2192895"/>
            <a:ext cx="5621357" cy="374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" y="245465"/>
            <a:ext cx="2371947" cy="1688142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033FADA-FAAD-4926-A62A-2F20FB794072}"/>
              </a:ext>
            </a:extLst>
          </p:cNvPr>
          <p:cNvSpPr txBox="1">
            <a:spLocks/>
          </p:cNvSpPr>
          <p:nvPr/>
        </p:nvSpPr>
        <p:spPr>
          <a:xfrm>
            <a:off x="7808509" y="5985082"/>
            <a:ext cx="4325425" cy="609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i="1" dirty="0"/>
              <a:t>El tiempo no es oro, es vida. </a:t>
            </a:r>
          </a:p>
        </p:txBody>
      </p:sp>
    </p:spTree>
    <p:extLst>
      <p:ext uri="{BB962C8B-B14F-4D97-AF65-F5344CB8AC3E}">
        <p14:creationId xmlns:p14="http://schemas.microsoft.com/office/powerpoint/2010/main" val="42014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Roles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4531" y="1392490"/>
            <a:ext cx="10262937" cy="10619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/>
              <a:t>Es la función que alguien desempeña dentro de un contexto determinado.</a:t>
            </a:r>
          </a:p>
        </p:txBody>
      </p:sp>
      <p:pic>
        <p:nvPicPr>
          <p:cNvPr id="1026" name="Picture 2" descr="Tipos de roles en un grupo: Roles">
            <a:extLst>
              <a:ext uri="{FF2B5EF4-FFF2-40B4-BE49-F238E27FC236}">
                <a16:creationId xmlns:a16="http://schemas.microsoft.com/office/drawing/2014/main" id="{0D4875EF-E823-47A0-84A6-1B006996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51" y="2983832"/>
            <a:ext cx="7979470" cy="31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7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2485867" y="3849293"/>
            <a:ext cx="732508" cy="30087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MX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0940" y="2565249"/>
            <a:ext cx="19536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Horas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85867" y="0"/>
            <a:ext cx="732508" cy="38492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wordArtVert" wrap="square" rtlCol="0" anchor="ctr">
            <a:spAutoFit/>
          </a:bodyPr>
          <a:lstStyle/>
          <a:p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Activo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62750" y="729033"/>
            <a:ext cx="18523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Reactivo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762750" y="1743447"/>
            <a:ext cx="18523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Proactivo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762750" y="2736622"/>
            <a:ext cx="194356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Obligaciones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363706" y="752182"/>
            <a:ext cx="47827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Tiempo que depende de alguien más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363706" y="1766596"/>
            <a:ext cx="47827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Tiempo de calidad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363706" y="2781010"/>
            <a:ext cx="47827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Tiempo muerto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762750" y="4629740"/>
            <a:ext cx="808288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Plasmar como distribuimos nuestro tiempo, permite identificar las actividades en las que lo invertimos y hacer conciencia acerca de cuáles no son necesarias. </a:t>
            </a:r>
          </a:p>
        </p:txBody>
      </p:sp>
    </p:spTree>
    <p:extLst>
      <p:ext uri="{BB962C8B-B14F-4D97-AF65-F5344CB8AC3E}">
        <p14:creationId xmlns:p14="http://schemas.microsoft.com/office/powerpoint/2010/main" val="310208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20E97-E2A2-4033-BE5E-24D768F4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94" y="58306"/>
            <a:ext cx="10515600" cy="1325563"/>
          </a:xfrm>
        </p:spPr>
        <p:txBody>
          <a:bodyPr/>
          <a:lstStyle/>
          <a:p>
            <a:r>
              <a:rPr lang="es-MX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Métodos de organización de tiempo</a:t>
            </a:r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A8386C13-3621-4EE6-BCF4-35FF2F9A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32"/>
          <a:stretch/>
        </p:blipFill>
        <p:spPr>
          <a:xfrm>
            <a:off x="415594" y="1204825"/>
            <a:ext cx="3242865" cy="2316053"/>
          </a:xfrm>
          <a:prstGeom prst="rect">
            <a:avLst/>
          </a:prstGeom>
        </p:spPr>
      </p:pic>
      <p:pic>
        <p:nvPicPr>
          <p:cNvPr id="5" name="Picture 2" descr="Principio o regla de Pareto contra el perfeccionismo y la procrastinación">
            <a:extLst>
              <a:ext uri="{FF2B5EF4-FFF2-40B4-BE49-F238E27FC236}">
                <a16:creationId xmlns:a16="http://schemas.microsoft.com/office/drawing/2014/main" id="{1439283E-B33D-4DBE-8B5C-4A54F335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71" y="4149358"/>
            <a:ext cx="3519612" cy="20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F1FD95D9-0D1D-4EBD-9329-23A20E5FE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201" y="1259427"/>
            <a:ext cx="3306747" cy="2011207"/>
          </a:xfrm>
          <a:prstGeom prst="rect">
            <a:avLst/>
          </a:prstGeom>
        </p:spPr>
      </p:pic>
      <p:pic>
        <p:nvPicPr>
          <p:cNvPr id="7" name="Picture 2" descr="Matriz de Eisenhower - Qué es, definición y concepto | 2023 | Economipedia">
            <a:extLst>
              <a:ext uri="{FF2B5EF4-FFF2-40B4-BE49-F238E27FC236}">
                <a16:creationId xmlns:a16="http://schemas.microsoft.com/office/drawing/2014/main" id="{6FF370E6-7468-4C9D-B965-6F2BA91D1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16192" r="14086" b="6002"/>
          <a:stretch/>
        </p:blipFill>
        <p:spPr bwMode="auto">
          <a:xfrm>
            <a:off x="5044923" y="1162244"/>
            <a:ext cx="2462781" cy="25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me blocking: cómo aumentar la productividad en el estudio con este método">
            <a:extLst>
              <a:ext uri="{FF2B5EF4-FFF2-40B4-BE49-F238E27FC236}">
                <a16:creationId xmlns:a16="http://schemas.microsoft.com/office/drawing/2014/main" id="{8BA9F907-6048-40A8-ADDB-BF262E95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88" y="4179696"/>
            <a:ext cx="3306747" cy="19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2DF7838-5685-4E34-9731-0F8A870AB7BB}"/>
              </a:ext>
            </a:extLst>
          </p:cNvPr>
          <p:cNvSpPr txBox="1"/>
          <p:nvPr/>
        </p:nvSpPr>
        <p:spPr>
          <a:xfrm>
            <a:off x="1163883" y="3710920"/>
            <a:ext cx="24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Ley de Parkinson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BA3110-E326-4D8D-AB22-E379CB0EB1C9}"/>
              </a:ext>
            </a:extLst>
          </p:cNvPr>
          <p:cNvSpPr txBox="1"/>
          <p:nvPr/>
        </p:nvSpPr>
        <p:spPr>
          <a:xfrm>
            <a:off x="5257800" y="3717100"/>
            <a:ext cx="24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Método </a:t>
            </a:r>
            <a:r>
              <a:rPr lang="es-MX" dirty="0" err="1"/>
              <a:t>Einsenhower</a:t>
            </a:r>
            <a:r>
              <a:rPr lang="es-MX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D867D-BF91-4EE4-B025-62BA6710B888}"/>
              </a:ext>
            </a:extLst>
          </p:cNvPr>
          <p:cNvSpPr txBox="1"/>
          <p:nvPr/>
        </p:nvSpPr>
        <p:spPr>
          <a:xfrm>
            <a:off x="9351717" y="3734637"/>
            <a:ext cx="24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Ley Laborit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9C154B-4C0E-4E99-90C9-91F0339BA338}"/>
              </a:ext>
            </a:extLst>
          </p:cNvPr>
          <p:cNvSpPr txBox="1"/>
          <p:nvPr/>
        </p:nvSpPr>
        <p:spPr>
          <a:xfrm>
            <a:off x="3038994" y="6291358"/>
            <a:ext cx="24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Principio de Pareto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B3C67BC-A89F-4AAC-8DA7-ED40BF5AA4D5}"/>
              </a:ext>
            </a:extLst>
          </p:cNvPr>
          <p:cNvSpPr txBox="1"/>
          <p:nvPr/>
        </p:nvSpPr>
        <p:spPr>
          <a:xfrm>
            <a:off x="7075913" y="6291358"/>
            <a:ext cx="24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Bloqueo de tiempo</a:t>
            </a:r>
          </a:p>
        </p:txBody>
      </p:sp>
    </p:spTree>
    <p:extLst>
      <p:ext uri="{BB962C8B-B14F-4D97-AF65-F5344CB8AC3E}">
        <p14:creationId xmlns:p14="http://schemas.microsoft.com/office/powerpoint/2010/main" val="342170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178" y="207079"/>
            <a:ext cx="10515600" cy="1325563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hábitos 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858358"/>
              </p:ext>
            </p:extLst>
          </p:nvPr>
        </p:nvGraphicFramePr>
        <p:xfrm>
          <a:off x="917222" y="13492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75266" y="5700549"/>
            <a:ext cx="2379134" cy="83099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Conocimientos (Saber)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118601" y="5700549"/>
            <a:ext cx="215617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Motivación (Querer)</a:t>
            </a:r>
          </a:p>
        </p:txBody>
      </p:sp>
    </p:spTree>
    <p:extLst>
      <p:ext uri="{BB962C8B-B14F-4D97-AF65-F5344CB8AC3E}">
        <p14:creationId xmlns:p14="http://schemas.microsoft.com/office/powerpoint/2010/main" val="14533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0313"/>
            <a:ext cx="10515600" cy="1325563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Cambio de paradigma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0762"/>
            <a:ext cx="10625254" cy="4653560"/>
          </a:xfrm>
        </p:spPr>
        <p:txBody>
          <a:bodyPr>
            <a:normAutofit/>
          </a:bodyPr>
          <a:lstStyle/>
          <a:p>
            <a:r>
              <a:rPr lang="es-MX" dirty="0">
                <a:latin typeface="+mj-lt"/>
              </a:rPr>
              <a:t>Diseñar un sistema de acción para mecanizar el progreso. </a:t>
            </a:r>
          </a:p>
          <a:p>
            <a:pPr marL="0" indent="0">
              <a:buNone/>
            </a:pPr>
            <a:endParaRPr lang="es-MX" dirty="0">
              <a:latin typeface="+mj-lt"/>
            </a:endParaRPr>
          </a:p>
          <a:p>
            <a:pPr marL="0" indent="0">
              <a:buNone/>
            </a:pPr>
            <a:endParaRPr lang="es-MX" dirty="0">
              <a:latin typeface="+mj-lt"/>
            </a:endParaRPr>
          </a:p>
          <a:p>
            <a:pPr marL="0" indent="0">
              <a:buNone/>
            </a:pPr>
            <a:endParaRPr lang="es-MX" dirty="0">
              <a:latin typeface="+mj-lt"/>
            </a:endParaRPr>
          </a:p>
          <a:p>
            <a:endParaRPr lang="es-MX" dirty="0">
              <a:latin typeface="+mj-lt"/>
            </a:endParaRPr>
          </a:p>
          <a:p>
            <a:pPr marL="0" indent="0">
              <a:buNone/>
            </a:pPr>
            <a:endParaRPr lang="es-MX" dirty="0">
              <a:latin typeface="+mj-lt"/>
            </a:endParaRPr>
          </a:p>
          <a:p>
            <a:endParaRPr lang="es-MX" dirty="0">
              <a:latin typeface="+mj-lt"/>
            </a:endParaRPr>
          </a:p>
          <a:p>
            <a:pPr marL="0" indent="0">
              <a:buNone/>
            </a:pPr>
            <a:endParaRPr lang="es-MX" dirty="0">
              <a:latin typeface="+mj-lt"/>
            </a:endParaRPr>
          </a:p>
          <a:p>
            <a:r>
              <a:rPr lang="es-MX" dirty="0">
                <a:latin typeface="+mj-lt"/>
              </a:rPr>
              <a:t>Urgente vs. Importante </a:t>
            </a:r>
          </a:p>
          <a:p>
            <a:pPr marL="0" indent="0">
              <a:buNone/>
            </a:pPr>
            <a:endParaRPr lang="es-MX" dirty="0">
              <a:latin typeface="+mj-lt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2476682" y="2052617"/>
          <a:ext cx="6539123" cy="29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63262" y="2929442"/>
            <a:ext cx="21717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/>
              <a:t>Procesos que nos hacen sentir que nuestro día empieza de manera ideal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274266" y="2912170"/>
            <a:ext cx="2447650" cy="1234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/>
              <a:t>Procesos que permiten a nuestro sistema prepararse para un descanso reparador  </a:t>
            </a:r>
          </a:p>
        </p:txBody>
      </p:sp>
    </p:spTree>
    <p:extLst>
      <p:ext uri="{BB962C8B-B14F-4D97-AF65-F5344CB8AC3E}">
        <p14:creationId xmlns:p14="http://schemas.microsoft.com/office/powerpoint/2010/main" val="38233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Compromiso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8214364"/>
              </p:ext>
            </p:extLst>
          </p:nvPr>
        </p:nvGraphicFramePr>
        <p:xfrm>
          <a:off x="4554485" y="710210"/>
          <a:ext cx="83134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Vectores e ilustraciones de Compromiso laboral para descargar gratis |  Freepi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572557" y="1461420"/>
            <a:ext cx="5012542" cy="45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anet de los Tribunales Agra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5" y="5962565"/>
            <a:ext cx="1964300" cy="5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48084" y="3186428"/>
            <a:ext cx="9144000" cy="114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¡GRACIAS POR SU PARTICIPACIÓN!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35" y="928342"/>
            <a:ext cx="2133898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160</Words>
  <Application>Microsoft Office PowerPoint</Application>
  <PresentationFormat>Panorámica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Gestión del tiempo</vt:lpstr>
      <vt:lpstr>Roles </vt:lpstr>
      <vt:lpstr>Presentación de PowerPoint</vt:lpstr>
      <vt:lpstr>Métodos de organización de tiempo</vt:lpstr>
      <vt:lpstr>Los hábitos </vt:lpstr>
      <vt:lpstr>Cambio de paradigma </vt:lpstr>
      <vt:lpstr>Compromiso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del tiempo</dc:title>
  <dc:creator>Brenda Azucena Orozco Vazquez</dc:creator>
  <cp:lastModifiedBy>Admin</cp:lastModifiedBy>
  <cp:revision>14</cp:revision>
  <dcterms:created xsi:type="dcterms:W3CDTF">2023-11-21T20:53:05Z</dcterms:created>
  <dcterms:modified xsi:type="dcterms:W3CDTF">2025-06-04T15:38:47Z</dcterms:modified>
</cp:coreProperties>
</file>