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92000"/>
  <p:notesSz cx="6858000" cy="9144000"/>
  <p:embeddedFontLst>
    <p:embeddedFont>
      <p:font typeface="Arial Black"/>
      <p:regular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0" roundtripDataSignature="AMtx7miSMZUYkjPhLQHoTn1w9pY2TBjm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customschemas.google.com/relationships/presentationmetadata" Target="meta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ArialBlack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jpg"/><Relationship Id="rId4" Type="http://schemas.openxmlformats.org/officeDocument/2006/relationships/image" Target="../media/image27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37.png"/><Relationship Id="rId5" Type="http://schemas.openxmlformats.org/officeDocument/2006/relationships/image" Target="../media/image3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Relationship Id="rId4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jpg"/><Relationship Id="rId4" Type="http://schemas.openxmlformats.org/officeDocument/2006/relationships/image" Target="../media/image31.jp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hyperlink" Target="http://www.tribunalesagrarios.gob.mx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Relationship Id="rId4" Type="http://schemas.openxmlformats.org/officeDocument/2006/relationships/image" Target="../media/image22.png"/><Relationship Id="rId5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jpg"/><Relationship Id="rId4" Type="http://schemas.openxmlformats.org/officeDocument/2006/relationships/image" Target="../media/image5.jpg"/><Relationship Id="rId5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4.jpg"/><Relationship Id="rId5" Type="http://schemas.openxmlformats.org/officeDocument/2006/relationships/image" Target="../media/image6.png"/><Relationship Id="rId6" Type="http://schemas.openxmlformats.org/officeDocument/2006/relationships/image" Target="../media/image2.jpg"/><Relationship Id="rId7" Type="http://schemas.openxmlformats.org/officeDocument/2006/relationships/image" Target="../media/image8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0.png"/><Relationship Id="rId5" Type="http://schemas.openxmlformats.org/officeDocument/2006/relationships/image" Target="../media/image3.jp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30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jpg"/><Relationship Id="rId4" Type="http://schemas.openxmlformats.org/officeDocument/2006/relationships/image" Target="../media/image15.jpg"/><Relationship Id="rId5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685799" y="2503436"/>
            <a:ext cx="10820400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Itinerant Agrarian Justice </a:t>
            </a:r>
            <a:br>
              <a:rPr b="1" i="0" lang="es-MX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i="0" lang="es-MX" sz="440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for Rural Women</a:t>
            </a:r>
            <a:endParaRPr/>
          </a:p>
        </p:txBody>
      </p:sp>
      <p:sp>
        <p:nvSpPr>
          <p:cNvPr id="85" name="Google Shape;85;p1"/>
          <p:cNvSpPr txBox="1"/>
          <p:nvPr/>
        </p:nvSpPr>
        <p:spPr>
          <a:xfrm>
            <a:off x="3313003" y="4102418"/>
            <a:ext cx="5565991" cy="3791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s-MX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October 5, 2023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6608" y="664446"/>
            <a:ext cx="1498782" cy="149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73622" y="3993344"/>
            <a:ext cx="5101354" cy="262379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0"/>
          <p:cNvSpPr txBox="1"/>
          <p:nvPr/>
        </p:nvSpPr>
        <p:spPr>
          <a:xfrm>
            <a:off x="598663" y="1351508"/>
            <a:ext cx="11478424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6,000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women have been recognized as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landowners with judgments pronounced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by Agrarian Courts.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15%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agrarian cases, nearly 1/5, were </a:t>
            </a:r>
            <a:b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conducted through Itinerant Agrarian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Justice for Rural Women. </a:t>
            </a:r>
            <a:r>
              <a:rPr lang="es-MX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67" name="Google Shape;167;p10"/>
          <p:cNvSpPr txBox="1"/>
          <p:nvPr/>
        </p:nvSpPr>
        <p:spPr>
          <a:xfrm>
            <a:off x="556971" y="530591"/>
            <a:ext cx="5539028" cy="9848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Results 2022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79547">
            <a:off x="6432986" y="1995078"/>
            <a:ext cx="4260164" cy="251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96490">
            <a:off x="7549737" y="359214"/>
            <a:ext cx="4209588" cy="2312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/>
        </p:nvSpPr>
        <p:spPr>
          <a:xfrm>
            <a:off x="625728" y="2046945"/>
            <a:ext cx="10940544" cy="3477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Access to justice and effective </a:t>
            </a:r>
            <a:b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legal protection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Legal security in their property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Autonomy in decision-making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Noto Sans Symbols"/>
              <a:buChar char="▪"/>
            </a:pPr>
            <a: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Increased participation </a:t>
            </a:r>
            <a:b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community life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9500" y="3119457"/>
            <a:ext cx="5182612" cy="3477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49693">
            <a:off x="7670111" y="515952"/>
            <a:ext cx="4116447" cy="308733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625728" y="595746"/>
            <a:ext cx="5166759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Positive Impacts for Rural Women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 txBox="1"/>
          <p:nvPr/>
        </p:nvSpPr>
        <p:spPr>
          <a:xfrm>
            <a:off x="657225" y="1515463"/>
            <a:ext cx="10940544" cy="3754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  <a:t>Women living in rural areas demand to be </a:t>
            </a:r>
            <a:b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  <a:t>protagonists of social, political and economic </a:t>
            </a:r>
            <a:b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  <a:t>change to build a fairer world with equal </a:t>
            </a:r>
            <a:b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400">
                <a:solidFill>
                  <a:srgbClr val="DA0078"/>
                </a:solidFill>
                <a:latin typeface="Arial"/>
                <a:ea typeface="Arial"/>
                <a:cs typeface="Arial"/>
                <a:sym typeface="Arial"/>
              </a:rPr>
              <a:t>opportunities for all people.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DA007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70197" y="914401"/>
            <a:ext cx="7921803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2"/>
          <p:cNvSpPr txBox="1"/>
          <p:nvPr/>
        </p:nvSpPr>
        <p:spPr>
          <a:xfrm>
            <a:off x="657225" y="776799"/>
            <a:ext cx="890111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>
                <a:solidFill>
                  <a:srgbClr val="DA0078"/>
                </a:solidFill>
                <a:latin typeface="Arial Black"/>
                <a:ea typeface="Arial Black"/>
                <a:cs typeface="Arial Black"/>
                <a:sym typeface="Arial Black"/>
              </a:rPr>
              <a:t>A Rural World </a:t>
            </a:r>
            <a:br>
              <a:rPr lang="es-MX" sz="3600">
                <a:solidFill>
                  <a:srgbClr val="DA0078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3600">
                <a:solidFill>
                  <a:srgbClr val="DA0078"/>
                </a:solidFill>
                <a:latin typeface="Arial Black"/>
                <a:ea typeface="Arial Black"/>
                <a:cs typeface="Arial Black"/>
                <a:sym typeface="Arial Black"/>
              </a:rPr>
              <a:t>in Motion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/>
          <p:nvPr/>
        </p:nvSpPr>
        <p:spPr>
          <a:xfrm>
            <a:off x="625728" y="797785"/>
            <a:ext cx="10940544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  <a:t>Rural women want to stop being "The Forgotten" </a:t>
            </a:r>
            <a:br>
              <a:rPr b="1" lang="es-MX" sz="280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lang="es-MX" sz="280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  <a:t>and become agents of change.</a:t>
            </a:r>
            <a:endParaRPr b="1" sz="2800">
              <a:solidFill>
                <a:srgbClr val="FF743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1905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r>
              <a:t/>
            </a:r>
            <a:endParaRPr sz="2400">
              <a:solidFill>
                <a:srgbClr val="FF7439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90" name="Google Shape;19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5693" y="2169372"/>
            <a:ext cx="8280613" cy="321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4"/>
          <p:cNvSpPr/>
          <p:nvPr/>
        </p:nvSpPr>
        <p:spPr>
          <a:xfrm>
            <a:off x="-39086" y="-67679"/>
            <a:ext cx="6135086" cy="692567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4572" y="3563356"/>
            <a:ext cx="3417995" cy="2482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/>
          <p:nvPr/>
        </p:nvSpPr>
        <p:spPr>
          <a:xfrm>
            <a:off x="7300355" y="5075355"/>
            <a:ext cx="10584" cy="82127"/>
          </a:xfrm>
          <a:custGeom>
            <a:rect b="b" l="l" r="r" t="t"/>
            <a:pathLst>
              <a:path extrusionOk="0" h="123190" w="15875">
                <a:moveTo>
                  <a:pt x="15833" y="123136"/>
                </a:moveTo>
                <a:lnTo>
                  <a:pt x="0" y="123136"/>
                </a:lnTo>
                <a:lnTo>
                  <a:pt x="0" y="0"/>
                </a:lnTo>
                <a:lnTo>
                  <a:pt x="15833" y="0"/>
                </a:lnTo>
                <a:lnTo>
                  <a:pt x="15833" y="123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4"/>
          <p:cNvSpPr/>
          <p:nvPr/>
        </p:nvSpPr>
        <p:spPr>
          <a:xfrm>
            <a:off x="7346095" y="5075355"/>
            <a:ext cx="10584" cy="82127"/>
          </a:xfrm>
          <a:custGeom>
            <a:rect b="b" l="l" r="r" t="t"/>
            <a:pathLst>
              <a:path extrusionOk="0" h="123190" w="15875">
                <a:moveTo>
                  <a:pt x="15833" y="123136"/>
                </a:moveTo>
                <a:lnTo>
                  <a:pt x="0" y="123136"/>
                </a:lnTo>
                <a:lnTo>
                  <a:pt x="0" y="0"/>
                </a:lnTo>
                <a:lnTo>
                  <a:pt x="15833" y="0"/>
                </a:lnTo>
                <a:lnTo>
                  <a:pt x="15833" y="123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4"/>
          <p:cNvSpPr/>
          <p:nvPr/>
        </p:nvSpPr>
        <p:spPr>
          <a:xfrm>
            <a:off x="7010242" y="1668616"/>
            <a:ext cx="590551" cy="590551"/>
          </a:xfrm>
          <a:custGeom>
            <a:rect b="b" l="l" r="r" t="t"/>
            <a:pathLst>
              <a:path extrusionOk="0" h="885825" w="885825">
                <a:moveTo>
                  <a:pt x="442912" y="885824"/>
                </a:moveTo>
                <a:lnTo>
                  <a:pt x="394635" y="883227"/>
                </a:lnTo>
                <a:lnTo>
                  <a:pt x="347868" y="875613"/>
                </a:lnTo>
                <a:lnTo>
                  <a:pt x="302881" y="863254"/>
                </a:lnTo>
                <a:lnTo>
                  <a:pt x="259943" y="846418"/>
                </a:lnTo>
                <a:lnTo>
                  <a:pt x="219323" y="825375"/>
                </a:lnTo>
                <a:lnTo>
                  <a:pt x="181292" y="800396"/>
                </a:lnTo>
                <a:lnTo>
                  <a:pt x="146120" y="771749"/>
                </a:lnTo>
                <a:lnTo>
                  <a:pt x="114075" y="739704"/>
                </a:lnTo>
                <a:lnTo>
                  <a:pt x="85428" y="704532"/>
                </a:lnTo>
                <a:lnTo>
                  <a:pt x="60449" y="666501"/>
                </a:lnTo>
                <a:lnTo>
                  <a:pt x="39406" y="625881"/>
                </a:lnTo>
                <a:lnTo>
                  <a:pt x="22570" y="582943"/>
                </a:lnTo>
                <a:lnTo>
                  <a:pt x="10211" y="537956"/>
                </a:lnTo>
                <a:lnTo>
                  <a:pt x="2597" y="491189"/>
                </a:lnTo>
                <a:lnTo>
                  <a:pt x="0" y="442912"/>
                </a:lnTo>
                <a:lnTo>
                  <a:pt x="2597" y="394635"/>
                </a:lnTo>
                <a:lnTo>
                  <a:pt x="10211" y="347868"/>
                </a:lnTo>
                <a:lnTo>
                  <a:pt x="22570" y="302881"/>
                </a:lnTo>
                <a:lnTo>
                  <a:pt x="39406" y="259943"/>
                </a:lnTo>
                <a:lnTo>
                  <a:pt x="60449" y="219323"/>
                </a:lnTo>
                <a:lnTo>
                  <a:pt x="85428" y="181292"/>
                </a:lnTo>
                <a:lnTo>
                  <a:pt x="114075" y="146120"/>
                </a:lnTo>
                <a:lnTo>
                  <a:pt x="146120" y="114075"/>
                </a:lnTo>
                <a:lnTo>
                  <a:pt x="181292" y="85428"/>
                </a:lnTo>
                <a:lnTo>
                  <a:pt x="219323" y="60449"/>
                </a:lnTo>
                <a:lnTo>
                  <a:pt x="259943" y="39406"/>
                </a:lnTo>
                <a:lnTo>
                  <a:pt x="302881" y="22570"/>
                </a:lnTo>
                <a:lnTo>
                  <a:pt x="347868" y="10211"/>
                </a:lnTo>
                <a:lnTo>
                  <a:pt x="394635" y="2597"/>
                </a:lnTo>
                <a:lnTo>
                  <a:pt x="442912" y="0"/>
                </a:lnTo>
                <a:lnTo>
                  <a:pt x="491189" y="2597"/>
                </a:lnTo>
                <a:lnTo>
                  <a:pt x="537956" y="10211"/>
                </a:lnTo>
                <a:lnTo>
                  <a:pt x="582943" y="22570"/>
                </a:lnTo>
                <a:lnTo>
                  <a:pt x="625881" y="39406"/>
                </a:lnTo>
                <a:lnTo>
                  <a:pt x="666501" y="60449"/>
                </a:lnTo>
                <a:lnTo>
                  <a:pt x="704532" y="85428"/>
                </a:lnTo>
                <a:lnTo>
                  <a:pt x="739704" y="114075"/>
                </a:lnTo>
                <a:lnTo>
                  <a:pt x="771749" y="146120"/>
                </a:lnTo>
                <a:lnTo>
                  <a:pt x="800396" y="181292"/>
                </a:lnTo>
                <a:lnTo>
                  <a:pt x="825375" y="219323"/>
                </a:lnTo>
                <a:lnTo>
                  <a:pt x="843115" y="253567"/>
                </a:lnTo>
                <a:lnTo>
                  <a:pt x="558734" y="253567"/>
                </a:lnTo>
                <a:lnTo>
                  <a:pt x="517204" y="261962"/>
                </a:lnTo>
                <a:lnTo>
                  <a:pt x="500756" y="273055"/>
                </a:lnTo>
                <a:lnTo>
                  <a:pt x="234743" y="273055"/>
                </a:lnTo>
                <a:lnTo>
                  <a:pt x="228663" y="285322"/>
                </a:lnTo>
                <a:lnTo>
                  <a:pt x="224141" y="298439"/>
                </a:lnTo>
                <a:lnTo>
                  <a:pt x="221321" y="312263"/>
                </a:lnTo>
                <a:lnTo>
                  <a:pt x="220348" y="326647"/>
                </a:lnTo>
                <a:lnTo>
                  <a:pt x="223739" y="353447"/>
                </a:lnTo>
                <a:lnTo>
                  <a:pt x="233359" y="377776"/>
                </a:lnTo>
                <a:lnTo>
                  <a:pt x="248376" y="398742"/>
                </a:lnTo>
                <a:lnTo>
                  <a:pt x="252388" y="402164"/>
                </a:lnTo>
                <a:lnTo>
                  <a:pt x="219684" y="402164"/>
                </a:lnTo>
                <a:lnTo>
                  <a:pt x="219684" y="403493"/>
                </a:lnTo>
                <a:lnTo>
                  <a:pt x="226193" y="440320"/>
                </a:lnTo>
                <a:lnTo>
                  <a:pt x="244183" y="471563"/>
                </a:lnTo>
                <a:lnTo>
                  <a:pt x="271349" y="494958"/>
                </a:lnTo>
                <a:lnTo>
                  <a:pt x="305388" y="508242"/>
                </a:lnTo>
                <a:lnTo>
                  <a:pt x="298626" y="509858"/>
                </a:lnTo>
                <a:lnTo>
                  <a:pt x="297707" y="510013"/>
                </a:lnTo>
                <a:lnTo>
                  <a:pt x="257110" y="510013"/>
                </a:lnTo>
                <a:lnTo>
                  <a:pt x="271809" y="539419"/>
                </a:lnTo>
                <a:lnTo>
                  <a:pt x="294481" y="562720"/>
                </a:lnTo>
                <a:lnTo>
                  <a:pt x="323381" y="578215"/>
                </a:lnTo>
                <a:lnTo>
                  <a:pt x="356765" y="584201"/>
                </a:lnTo>
                <a:lnTo>
                  <a:pt x="327661" y="603381"/>
                </a:lnTo>
                <a:lnTo>
                  <a:pt x="295505" y="617724"/>
                </a:lnTo>
                <a:lnTo>
                  <a:pt x="260816" y="626710"/>
                </a:lnTo>
                <a:lnTo>
                  <a:pt x="242404" y="628271"/>
                </a:lnTo>
                <a:lnTo>
                  <a:pt x="198646" y="628271"/>
                </a:lnTo>
                <a:lnTo>
                  <a:pt x="235390" y="648707"/>
                </a:lnTo>
                <a:lnTo>
                  <a:pt x="275187" y="663870"/>
                </a:lnTo>
                <a:lnTo>
                  <a:pt x="317516" y="673303"/>
                </a:lnTo>
                <a:lnTo>
                  <a:pt x="361859" y="676548"/>
                </a:lnTo>
                <a:lnTo>
                  <a:pt x="818776" y="676548"/>
                </a:lnTo>
                <a:lnTo>
                  <a:pt x="800396" y="704532"/>
                </a:lnTo>
                <a:lnTo>
                  <a:pt x="771749" y="739704"/>
                </a:lnTo>
                <a:lnTo>
                  <a:pt x="739704" y="771749"/>
                </a:lnTo>
                <a:lnTo>
                  <a:pt x="704532" y="800396"/>
                </a:lnTo>
                <a:lnTo>
                  <a:pt x="666501" y="825375"/>
                </a:lnTo>
                <a:lnTo>
                  <a:pt x="625881" y="846418"/>
                </a:lnTo>
                <a:lnTo>
                  <a:pt x="582943" y="863254"/>
                </a:lnTo>
                <a:lnTo>
                  <a:pt x="537956" y="875613"/>
                </a:lnTo>
                <a:lnTo>
                  <a:pt x="491189" y="883227"/>
                </a:lnTo>
                <a:lnTo>
                  <a:pt x="442912" y="885824"/>
                </a:lnTo>
                <a:close/>
              </a:path>
              <a:path extrusionOk="0" h="885825" w="885825">
                <a:moveTo>
                  <a:pt x="636686" y="287228"/>
                </a:moveTo>
                <a:lnTo>
                  <a:pt x="620613" y="273187"/>
                </a:lnTo>
                <a:lnTo>
                  <a:pt x="601945" y="262591"/>
                </a:lnTo>
                <a:lnTo>
                  <a:pt x="581159" y="255899"/>
                </a:lnTo>
                <a:lnTo>
                  <a:pt x="558734" y="253567"/>
                </a:lnTo>
                <a:lnTo>
                  <a:pt x="843115" y="253567"/>
                </a:lnTo>
                <a:lnTo>
                  <a:pt x="846418" y="259943"/>
                </a:lnTo>
                <a:lnTo>
                  <a:pt x="846957" y="261318"/>
                </a:lnTo>
                <a:lnTo>
                  <a:pt x="704452" y="261318"/>
                </a:lnTo>
                <a:lnTo>
                  <a:pt x="688600" y="269820"/>
                </a:lnTo>
                <a:lnTo>
                  <a:pt x="671981" y="277014"/>
                </a:lnTo>
                <a:lnTo>
                  <a:pt x="654655" y="282837"/>
                </a:lnTo>
                <a:lnTo>
                  <a:pt x="636686" y="287228"/>
                </a:lnTo>
                <a:close/>
              </a:path>
              <a:path extrusionOk="0" h="885825" w="885825">
                <a:moveTo>
                  <a:pt x="657503" y="320447"/>
                </a:moveTo>
                <a:lnTo>
                  <a:pt x="673060" y="309121"/>
                </a:lnTo>
                <a:lnTo>
                  <a:pt x="686292" y="295284"/>
                </a:lnTo>
                <a:lnTo>
                  <a:pt x="696867" y="279245"/>
                </a:lnTo>
                <a:lnTo>
                  <a:pt x="704452" y="261318"/>
                </a:lnTo>
                <a:lnTo>
                  <a:pt x="846957" y="261318"/>
                </a:lnTo>
                <a:lnTo>
                  <a:pt x="863254" y="302881"/>
                </a:lnTo>
                <a:lnTo>
                  <a:pt x="863456" y="303616"/>
                </a:lnTo>
                <a:lnTo>
                  <a:pt x="718846" y="303616"/>
                </a:lnTo>
                <a:lnTo>
                  <a:pt x="704279" y="309422"/>
                </a:lnTo>
                <a:lnTo>
                  <a:pt x="689171" y="314191"/>
                </a:lnTo>
                <a:lnTo>
                  <a:pt x="673566" y="317879"/>
                </a:lnTo>
                <a:lnTo>
                  <a:pt x="657503" y="320447"/>
                </a:lnTo>
                <a:close/>
              </a:path>
              <a:path extrusionOk="0" h="885825" w="885825">
                <a:moveTo>
                  <a:pt x="454871" y="384669"/>
                </a:moveTo>
                <a:lnTo>
                  <a:pt x="402936" y="377568"/>
                </a:lnTo>
                <a:lnTo>
                  <a:pt x="354202" y="362091"/>
                </a:lnTo>
                <a:lnTo>
                  <a:pt x="309422" y="339003"/>
                </a:lnTo>
                <a:lnTo>
                  <a:pt x="269350" y="309069"/>
                </a:lnTo>
                <a:lnTo>
                  <a:pt x="234743" y="273055"/>
                </a:lnTo>
                <a:lnTo>
                  <a:pt x="500756" y="273055"/>
                </a:lnTo>
                <a:lnTo>
                  <a:pt x="483272" y="284848"/>
                </a:lnTo>
                <a:lnTo>
                  <a:pt x="460386" y="318779"/>
                </a:lnTo>
                <a:lnTo>
                  <a:pt x="451992" y="360309"/>
                </a:lnTo>
                <a:lnTo>
                  <a:pt x="451992" y="368724"/>
                </a:lnTo>
                <a:lnTo>
                  <a:pt x="452877" y="376918"/>
                </a:lnTo>
                <a:lnTo>
                  <a:pt x="454871" y="384669"/>
                </a:lnTo>
                <a:close/>
              </a:path>
              <a:path extrusionOk="0" h="885825" w="885825">
                <a:moveTo>
                  <a:pt x="818776" y="676548"/>
                </a:moveTo>
                <a:lnTo>
                  <a:pt x="361859" y="676548"/>
                </a:lnTo>
                <a:lnTo>
                  <a:pt x="418099" y="671850"/>
                </a:lnTo>
                <a:lnTo>
                  <a:pt x="468888" y="658492"/>
                </a:lnTo>
                <a:lnTo>
                  <a:pt x="514114" y="637581"/>
                </a:lnTo>
                <a:lnTo>
                  <a:pt x="553668" y="610225"/>
                </a:lnTo>
                <a:lnTo>
                  <a:pt x="587440" y="577530"/>
                </a:lnTo>
                <a:lnTo>
                  <a:pt x="615318" y="540603"/>
                </a:lnTo>
                <a:lnTo>
                  <a:pt x="637194" y="500550"/>
                </a:lnTo>
                <a:lnTo>
                  <a:pt x="652955" y="458479"/>
                </a:lnTo>
                <a:lnTo>
                  <a:pt x="662493" y="415497"/>
                </a:lnTo>
                <a:lnTo>
                  <a:pt x="665697" y="372710"/>
                </a:lnTo>
                <a:lnTo>
                  <a:pt x="665631" y="362091"/>
                </a:lnTo>
                <a:lnTo>
                  <a:pt x="665475" y="358980"/>
                </a:lnTo>
                <a:lnTo>
                  <a:pt x="680573" y="346997"/>
                </a:lnTo>
                <a:lnTo>
                  <a:pt x="694569" y="333706"/>
                </a:lnTo>
                <a:lnTo>
                  <a:pt x="707362" y="319211"/>
                </a:lnTo>
                <a:lnTo>
                  <a:pt x="718846" y="303616"/>
                </a:lnTo>
                <a:lnTo>
                  <a:pt x="863456" y="303616"/>
                </a:lnTo>
                <a:lnTo>
                  <a:pt x="875613" y="347868"/>
                </a:lnTo>
                <a:lnTo>
                  <a:pt x="883227" y="394635"/>
                </a:lnTo>
                <a:lnTo>
                  <a:pt x="885824" y="442912"/>
                </a:lnTo>
                <a:lnTo>
                  <a:pt x="883227" y="491189"/>
                </a:lnTo>
                <a:lnTo>
                  <a:pt x="875613" y="537956"/>
                </a:lnTo>
                <a:lnTo>
                  <a:pt x="863254" y="582943"/>
                </a:lnTo>
                <a:lnTo>
                  <a:pt x="846418" y="625881"/>
                </a:lnTo>
                <a:lnTo>
                  <a:pt x="825375" y="666501"/>
                </a:lnTo>
                <a:lnTo>
                  <a:pt x="818776" y="676548"/>
                </a:lnTo>
                <a:close/>
              </a:path>
              <a:path extrusionOk="0" h="885825" w="885825">
                <a:moveTo>
                  <a:pt x="267962" y="415451"/>
                </a:moveTo>
                <a:lnTo>
                  <a:pt x="255062" y="414310"/>
                </a:lnTo>
                <a:lnTo>
                  <a:pt x="242660" y="411631"/>
                </a:lnTo>
                <a:lnTo>
                  <a:pt x="230840" y="407541"/>
                </a:lnTo>
                <a:lnTo>
                  <a:pt x="219684" y="402164"/>
                </a:lnTo>
                <a:lnTo>
                  <a:pt x="252388" y="402164"/>
                </a:lnTo>
                <a:lnTo>
                  <a:pt x="267962" y="415451"/>
                </a:lnTo>
                <a:close/>
              </a:path>
              <a:path extrusionOk="0" h="885825" w="885825">
                <a:moveTo>
                  <a:pt x="277263" y="512006"/>
                </a:moveTo>
                <a:lnTo>
                  <a:pt x="270398" y="512006"/>
                </a:lnTo>
                <a:lnTo>
                  <a:pt x="263754" y="511342"/>
                </a:lnTo>
                <a:lnTo>
                  <a:pt x="257110" y="510013"/>
                </a:lnTo>
                <a:lnTo>
                  <a:pt x="297707" y="510013"/>
                </a:lnTo>
                <a:lnTo>
                  <a:pt x="291657" y="511037"/>
                </a:lnTo>
                <a:lnTo>
                  <a:pt x="284522" y="511761"/>
                </a:lnTo>
                <a:lnTo>
                  <a:pt x="277263" y="512006"/>
                </a:lnTo>
                <a:close/>
              </a:path>
              <a:path extrusionOk="0" h="885825" w="885825">
                <a:moveTo>
                  <a:pt x="224113" y="629821"/>
                </a:moveTo>
                <a:lnTo>
                  <a:pt x="217674" y="629735"/>
                </a:lnTo>
                <a:lnTo>
                  <a:pt x="211296" y="629461"/>
                </a:lnTo>
                <a:lnTo>
                  <a:pt x="204961" y="628980"/>
                </a:lnTo>
                <a:lnTo>
                  <a:pt x="198646" y="628271"/>
                </a:lnTo>
                <a:lnTo>
                  <a:pt x="242404" y="628271"/>
                </a:lnTo>
                <a:lnTo>
                  <a:pt x="224113" y="6298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4"/>
          <p:cNvSpPr/>
          <p:nvPr/>
        </p:nvSpPr>
        <p:spPr>
          <a:xfrm>
            <a:off x="7031819" y="3220069"/>
            <a:ext cx="571500" cy="571500"/>
          </a:xfrm>
          <a:custGeom>
            <a:rect b="b" l="l" r="r" t="t"/>
            <a:pathLst>
              <a:path extrusionOk="0" h="857250" w="857250">
                <a:moveTo>
                  <a:pt x="485242" y="856662"/>
                </a:moveTo>
                <a:lnTo>
                  <a:pt x="485242" y="563034"/>
                </a:lnTo>
                <a:lnTo>
                  <a:pt x="585855" y="563034"/>
                </a:lnTo>
                <a:lnTo>
                  <a:pt x="602191" y="435224"/>
                </a:lnTo>
                <a:lnTo>
                  <a:pt x="485242" y="435224"/>
                </a:lnTo>
                <a:lnTo>
                  <a:pt x="485242" y="342441"/>
                </a:lnTo>
                <a:lnTo>
                  <a:pt x="489541" y="321149"/>
                </a:lnTo>
                <a:lnTo>
                  <a:pt x="501253" y="303735"/>
                </a:lnTo>
                <a:lnTo>
                  <a:pt x="518604" y="291979"/>
                </a:lnTo>
                <a:lnTo>
                  <a:pt x="539818" y="287665"/>
                </a:lnTo>
                <a:lnTo>
                  <a:pt x="612215" y="287665"/>
                </a:lnTo>
                <a:lnTo>
                  <a:pt x="612215" y="180349"/>
                </a:lnTo>
                <a:lnTo>
                  <a:pt x="607168" y="179301"/>
                </a:lnTo>
                <a:lnTo>
                  <a:pt x="592723" y="176996"/>
                </a:lnTo>
                <a:lnTo>
                  <a:pt x="569925" y="174690"/>
                </a:lnTo>
                <a:lnTo>
                  <a:pt x="539818" y="173642"/>
                </a:lnTo>
                <a:lnTo>
                  <a:pt x="491564" y="179159"/>
                </a:lnTo>
                <a:lnTo>
                  <a:pt x="448198" y="195047"/>
                </a:lnTo>
                <a:lnTo>
                  <a:pt x="411454" y="220313"/>
                </a:lnTo>
                <a:lnTo>
                  <a:pt x="383062" y="253963"/>
                </a:lnTo>
                <a:lnTo>
                  <a:pt x="364757" y="295004"/>
                </a:lnTo>
                <a:lnTo>
                  <a:pt x="358270" y="342441"/>
                </a:lnTo>
                <a:lnTo>
                  <a:pt x="358270" y="435224"/>
                </a:lnTo>
                <a:lnTo>
                  <a:pt x="249118" y="435224"/>
                </a:lnTo>
                <a:lnTo>
                  <a:pt x="249118" y="563034"/>
                </a:lnTo>
                <a:lnTo>
                  <a:pt x="358270" y="563034"/>
                </a:lnTo>
                <a:lnTo>
                  <a:pt x="358270" y="854799"/>
                </a:lnTo>
                <a:lnTo>
                  <a:pt x="312304" y="844555"/>
                </a:lnTo>
                <a:lnTo>
                  <a:pt x="268331" y="829500"/>
                </a:lnTo>
                <a:lnTo>
                  <a:pt x="226645" y="809925"/>
                </a:lnTo>
                <a:lnTo>
                  <a:pt x="187538" y="786127"/>
                </a:lnTo>
                <a:lnTo>
                  <a:pt x="151304" y="758399"/>
                </a:lnTo>
                <a:lnTo>
                  <a:pt x="118235" y="727035"/>
                </a:lnTo>
                <a:lnTo>
                  <a:pt x="88624" y="692328"/>
                </a:lnTo>
                <a:lnTo>
                  <a:pt x="62766" y="654574"/>
                </a:lnTo>
                <a:lnTo>
                  <a:pt x="40951" y="614066"/>
                </a:lnTo>
                <a:lnTo>
                  <a:pt x="23474" y="571099"/>
                </a:lnTo>
                <a:lnTo>
                  <a:pt x="10628" y="525966"/>
                </a:lnTo>
                <a:lnTo>
                  <a:pt x="2705" y="478962"/>
                </a:lnTo>
                <a:lnTo>
                  <a:pt x="0" y="430380"/>
                </a:lnTo>
                <a:lnTo>
                  <a:pt x="2515" y="383478"/>
                </a:lnTo>
                <a:lnTo>
                  <a:pt x="9888" y="338041"/>
                </a:lnTo>
                <a:lnTo>
                  <a:pt x="21857" y="294331"/>
                </a:lnTo>
                <a:lnTo>
                  <a:pt x="38160" y="252610"/>
                </a:lnTo>
                <a:lnTo>
                  <a:pt x="58536" y="213140"/>
                </a:lnTo>
                <a:lnTo>
                  <a:pt x="82723" y="176185"/>
                </a:lnTo>
                <a:lnTo>
                  <a:pt x="110461" y="142006"/>
                </a:lnTo>
                <a:lnTo>
                  <a:pt x="141488" y="110866"/>
                </a:lnTo>
                <a:lnTo>
                  <a:pt x="175542" y="83026"/>
                </a:lnTo>
                <a:lnTo>
                  <a:pt x="212363" y="58750"/>
                </a:lnTo>
                <a:lnTo>
                  <a:pt x="251688" y="38299"/>
                </a:lnTo>
                <a:lnTo>
                  <a:pt x="293257" y="21937"/>
                </a:lnTo>
                <a:lnTo>
                  <a:pt x="336808" y="9924"/>
                </a:lnTo>
                <a:lnTo>
                  <a:pt x="382079" y="2524"/>
                </a:lnTo>
                <a:lnTo>
                  <a:pt x="428810" y="0"/>
                </a:lnTo>
                <a:lnTo>
                  <a:pt x="475471" y="2524"/>
                </a:lnTo>
                <a:lnTo>
                  <a:pt x="520682" y="9924"/>
                </a:lnTo>
                <a:lnTo>
                  <a:pt x="564179" y="21937"/>
                </a:lnTo>
                <a:lnTo>
                  <a:pt x="605700" y="38299"/>
                </a:lnTo>
                <a:lnTo>
                  <a:pt x="644982" y="58750"/>
                </a:lnTo>
                <a:lnTo>
                  <a:pt x="681763" y="83026"/>
                </a:lnTo>
                <a:lnTo>
                  <a:pt x="715780" y="110866"/>
                </a:lnTo>
                <a:lnTo>
                  <a:pt x="746769" y="142006"/>
                </a:lnTo>
                <a:lnTo>
                  <a:pt x="774469" y="176185"/>
                </a:lnTo>
                <a:lnTo>
                  <a:pt x="798617" y="213140"/>
                </a:lnTo>
                <a:lnTo>
                  <a:pt x="818950" y="252610"/>
                </a:lnTo>
                <a:lnTo>
                  <a:pt x="835205" y="294331"/>
                </a:lnTo>
                <a:lnTo>
                  <a:pt x="847120" y="338041"/>
                </a:lnTo>
                <a:lnTo>
                  <a:pt x="854432" y="383478"/>
                </a:lnTo>
                <a:lnTo>
                  <a:pt x="856878" y="430380"/>
                </a:lnTo>
                <a:lnTo>
                  <a:pt x="854057" y="479964"/>
                </a:lnTo>
                <a:lnTo>
                  <a:pt x="845799" y="527898"/>
                </a:lnTo>
                <a:lnTo>
                  <a:pt x="832418" y="573870"/>
                </a:lnTo>
                <a:lnTo>
                  <a:pt x="814223" y="617564"/>
                </a:lnTo>
                <a:lnTo>
                  <a:pt x="791527" y="658669"/>
                </a:lnTo>
                <a:lnTo>
                  <a:pt x="764640" y="696871"/>
                </a:lnTo>
                <a:lnTo>
                  <a:pt x="733873" y="731856"/>
                </a:lnTo>
                <a:lnTo>
                  <a:pt x="699539" y="763311"/>
                </a:lnTo>
                <a:lnTo>
                  <a:pt x="661948" y="790922"/>
                </a:lnTo>
                <a:lnTo>
                  <a:pt x="621412" y="814376"/>
                </a:lnTo>
                <a:lnTo>
                  <a:pt x="578241" y="833360"/>
                </a:lnTo>
                <a:lnTo>
                  <a:pt x="532747" y="847559"/>
                </a:lnTo>
                <a:lnTo>
                  <a:pt x="485242" y="8566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4"/>
          <p:cNvSpPr/>
          <p:nvPr/>
        </p:nvSpPr>
        <p:spPr>
          <a:xfrm>
            <a:off x="7006425" y="4002663"/>
            <a:ext cx="609600" cy="609600"/>
          </a:xfrm>
          <a:custGeom>
            <a:rect b="b" l="l" r="r" t="t"/>
            <a:pathLst>
              <a:path extrusionOk="0" h="914400" w="914400">
                <a:moveTo>
                  <a:pt x="537552" y="457200"/>
                </a:moveTo>
                <a:lnTo>
                  <a:pt x="399402" y="382778"/>
                </a:lnTo>
                <a:lnTo>
                  <a:pt x="399402" y="531228"/>
                </a:lnTo>
                <a:lnTo>
                  <a:pt x="537552" y="457200"/>
                </a:lnTo>
                <a:close/>
              </a:path>
              <a:path extrusionOk="0" h="914400" w="914400">
                <a:moveTo>
                  <a:pt x="914400" y="457200"/>
                </a:moveTo>
                <a:lnTo>
                  <a:pt x="911961" y="410451"/>
                </a:lnTo>
                <a:lnTo>
                  <a:pt x="904976" y="365048"/>
                </a:lnTo>
                <a:lnTo>
                  <a:pt x="893660" y="321233"/>
                </a:lnTo>
                <a:lnTo>
                  <a:pt x="878255" y="279222"/>
                </a:lnTo>
                <a:lnTo>
                  <a:pt x="873975" y="270357"/>
                </a:lnTo>
                <a:lnTo>
                  <a:pt x="858964" y="239255"/>
                </a:lnTo>
                <a:lnTo>
                  <a:pt x="836041" y="201561"/>
                </a:lnTo>
                <a:lnTo>
                  <a:pt x="809713" y="166357"/>
                </a:lnTo>
                <a:lnTo>
                  <a:pt x="780199" y="133896"/>
                </a:lnTo>
                <a:lnTo>
                  <a:pt x="747737" y="104394"/>
                </a:lnTo>
                <a:lnTo>
                  <a:pt x="730326" y="91363"/>
                </a:lnTo>
                <a:lnTo>
                  <a:pt x="730326" y="456806"/>
                </a:lnTo>
                <a:lnTo>
                  <a:pt x="729284" y="494995"/>
                </a:lnTo>
                <a:lnTo>
                  <a:pt x="723925" y="559346"/>
                </a:lnTo>
                <a:lnTo>
                  <a:pt x="712343" y="608342"/>
                </a:lnTo>
                <a:lnTo>
                  <a:pt x="676287" y="638886"/>
                </a:lnTo>
                <a:lnTo>
                  <a:pt x="651954" y="643242"/>
                </a:lnTo>
                <a:lnTo>
                  <a:pt x="262039" y="643242"/>
                </a:lnTo>
                <a:lnTo>
                  <a:pt x="216966" y="626770"/>
                </a:lnTo>
                <a:lnTo>
                  <a:pt x="193560" y="585063"/>
                </a:lnTo>
                <a:lnTo>
                  <a:pt x="186982" y="529247"/>
                </a:lnTo>
                <a:lnTo>
                  <a:pt x="183667" y="456806"/>
                </a:lnTo>
                <a:lnTo>
                  <a:pt x="184658" y="418680"/>
                </a:lnTo>
                <a:lnTo>
                  <a:pt x="189903" y="354431"/>
                </a:lnTo>
                <a:lnTo>
                  <a:pt x="201650" y="305269"/>
                </a:lnTo>
                <a:lnTo>
                  <a:pt x="237705" y="274726"/>
                </a:lnTo>
                <a:lnTo>
                  <a:pt x="262039" y="270357"/>
                </a:lnTo>
                <a:lnTo>
                  <a:pt x="651954" y="270357"/>
                </a:lnTo>
                <a:lnTo>
                  <a:pt x="697026" y="286842"/>
                </a:lnTo>
                <a:lnTo>
                  <a:pt x="720432" y="328549"/>
                </a:lnTo>
                <a:lnTo>
                  <a:pt x="727011" y="384365"/>
                </a:lnTo>
                <a:lnTo>
                  <a:pt x="730326" y="456806"/>
                </a:lnTo>
                <a:lnTo>
                  <a:pt x="730326" y="91363"/>
                </a:lnTo>
                <a:lnTo>
                  <a:pt x="674890" y="55168"/>
                </a:lnTo>
                <a:lnTo>
                  <a:pt x="634949" y="35928"/>
                </a:lnTo>
                <a:lnTo>
                  <a:pt x="592988" y="20548"/>
                </a:lnTo>
                <a:lnTo>
                  <a:pt x="549224" y="9283"/>
                </a:lnTo>
                <a:lnTo>
                  <a:pt x="503885" y="2362"/>
                </a:lnTo>
                <a:lnTo>
                  <a:pt x="457200" y="0"/>
                </a:lnTo>
                <a:lnTo>
                  <a:pt x="410438" y="2362"/>
                </a:lnTo>
                <a:lnTo>
                  <a:pt x="365036" y="9283"/>
                </a:lnTo>
                <a:lnTo>
                  <a:pt x="321221" y="20548"/>
                </a:lnTo>
                <a:lnTo>
                  <a:pt x="279209" y="35928"/>
                </a:lnTo>
                <a:lnTo>
                  <a:pt x="239242" y="55168"/>
                </a:lnTo>
                <a:lnTo>
                  <a:pt x="201549" y="78066"/>
                </a:lnTo>
                <a:lnTo>
                  <a:pt x="166357" y="104394"/>
                </a:lnTo>
                <a:lnTo>
                  <a:pt x="133896" y="133896"/>
                </a:lnTo>
                <a:lnTo>
                  <a:pt x="104381" y="166357"/>
                </a:lnTo>
                <a:lnTo>
                  <a:pt x="78066" y="201561"/>
                </a:lnTo>
                <a:lnTo>
                  <a:pt x="55168" y="239255"/>
                </a:lnTo>
                <a:lnTo>
                  <a:pt x="35915" y="279222"/>
                </a:lnTo>
                <a:lnTo>
                  <a:pt x="20548" y="321233"/>
                </a:lnTo>
                <a:lnTo>
                  <a:pt x="9283" y="365048"/>
                </a:lnTo>
                <a:lnTo>
                  <a:pt x="2349" y="410451"/>
                </a:lnTo>
                <a:lnTo>
                  <a:pt x="0" y="457200"/>
                </a:lnTo>
                <a:lnTo>
                  <a:pt x="2349" y="503961"/>
                </a:lnTo>
                <a:lnTo>
                  <a:pt x="9283" y="549351"/>
                </a:lnTo>
                <a:lnTo>
                  <a:pt x="20548" y="593178"/>
                </a:lnTo>
                <a:lnTo>
                  <a:pt x="35915" y="635177"/>
                </a:lnTo>
                <a:lnTo>
                  <a:pt x="55168" y="675144"/>
                </a:lnTo>
                <a:lnTo>
                  <a:pt x="78066" y="712851"/>
                </a:lnTo>
                <a:lnTo>
                  <a:pt x="104381" y="748042"/>
                </a:lnTo>
                <a:lnTo>
                  <a:pt x="133896" y="780503"/>
                </a:lnTo>
                <a:lnTo>
                  <a:pt x="166357" y="810018"/>
                </a:lnTo>
                <a:lnTo>
                  <a:pt x="201549" y="836333"/>
                </a:lnTo>
                <a:lnTo>
                  <a:pt x="239242" y="859231"/>
                </a:lnTo>
                <a:lnTo>
                  <a:pt x="279209" y="878484"/>
                </a:lnTo>
                <a:lnTo>
                  <a:pt x="321221" y="893851"/>
                </a:lnTo>
                <a:lnTo>
                  <a:pt x="365036" y="905116"/>
                </a:lnTo>
                <a:lnTo>
                  <a:pt x="410438" y="912037"/>
                </a:lnTo>
                <a:lnTo>
                  <a:pt x="457200" y="914400"/>
                </a:lnTo>
                <a:lnTo>
                  <a:pt x="503948" y="912037"/>
                </a:lnTo>
                <a:lnTo>
                  <a:pt x="549351" y="905116"/>
                </a:lnTo>
                <a:lnTo>
                  <a:pt x="593166" y="893851"/>
                </a:lnTo>
                <a:lnTo>
                  <a:pt x="635177" y="878484"/>
                </a:lnTo>
                <a:lnTo>
                  <a:pt x="675144" y="859231"/>
                </a:lnTo>
                <a:lnTo>
                  <a:pt x="712838" y="836333"/>
                </a:lnTo>
                <a:lnTo>
                  <a:pt x="748030" y="810018"/>
                </a:lnTo>
                <a:lnTo>
                  <a:pt x="780503" y="780503"/>
                </a:lnTo>
                <a:lnTo>
                  <a:pt x="810006" y="748042"/>
                </a:lnTo>
                <a:lnTo>
                  <a:pt x="836320" y="712851"/>
                </a:lnTo>
                <a:lnTo>
                  <a:pt x="859218" y="675144"/>
                </a:lnTo>
                <a:lnTo>
                  <a:pt x="874585" y="643242"/>
                </a:lnTo>
                <a:lnTo>
                  <a:pt x="878471" y="635177"/>
                </a:lnTo>
                <a:lnTo>
                  <a:pt x="893838" y="593178"/>
                </a:lnTo>
                <a:lnTo>
                  <a:pt x="905103" y="549351"/>
                </a:lnTo>
                <a:lnTo>
                  <a:pt x="912037" y="503961"/>
                </a:lnTo>
                <a:lnTo>
                  <a:pt x="914400" y="4572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4"/>
          <p:cNvSpPr/>
          <p:nvPr/>
        </p:nvSpPr>
        <p:spPr>
          <a:xfrm>
            <a:off x="7006425" y="5473635"/>
            <a:ext cx="622781" cy="609600"/>
          </a:xfrm>
          <a:custGeom>
            <a:rect b="b" l="l" r="r" t="t"/>
            <a:pathLst>
              <a:path extrusionOk="0" h="999490" w="981075">
                <a:moveTo>
                  <a:pt x="490538" y="999489"/>
                </a:moveTo>
                <a:lnTo>
                  <a:pt x="443363" y="996949"/>
                </a:lnTo>
                <a:lnTo>
                  <a:pt x="397442" y="990599"/>
                </a:lnTo>
                <a:lnTo>
                  <a:pt x="352983" y="979169"/>
                </a:lnTo>
                <a:lnTo>
                  <a:pt x="310192" y="963929"/>
                </a:lnTo>
                <a:lnTo>
                  <a:pt x="269277" y="946149"/>
                </a:lnTo>
                <a:lnTo>
                  <a:pt x="230445" y="923289"/>
                </a:lnTo>
                <a:lnTo>
                  <a:pt x="193903" y="897889"/>
                </a:lnTo>
                <a:lnTo>
                  <a:pt x="159858" y="868679"/>
                </a:lnTo>
                <a:lnTo>
                  <a:pt x="128517" y="836929"/>
                </a:lnTo>
                <a:lnTo>
                  <a:pt x="100087" y="801369"/>
                </a:lnTo>
                <a:lnTo>
                  <a:pt x="74776" y="764539"/>
                </a:lnTo>
                <a:lnTo>
                  <a:pt x="52791" y="725169"/>
                </a:lnTo>
                <a:lnTo>
                  <a:pt x="34338" y="683259"/>
                </a:lnTo>
                <a:lnTo>
                  <a:pt x="19626" y="640079"/>
                </a:lnTo>
                <a:lnTo>
                  <a:pt x="8860" y="594359"/>
                </a:lnTo>
                <a:lnTo>
                  <a:pt x="2249" y="547369"/>
                </a:lnTo>
                <a:lnTo>
                  <a:pt x="0" y="499109"/>
                </a:lnTo>
                <a:lnTo>
                  <a:pt x="2249" y="450849"/>
                </a:lnTo>
                <a:lnTo>
                  <a:pt x="8860" y="403859"/>
                </a:lnTo>
                <a:lnTo>
                  <a:pt x="19626" y="359409"/>
                </a:lnTo>
                <a:lnTo>
                  <a:pt x="34338" y="314959"/>
                </a:lnTo>
                <a:lnTo>
                  <a:pt x="52791" y="274319"/>
                </a:lnTo>
                <a:lnTo>
                  <a:pt x="74776" y="233679"/>
                </a:lnTo>
                <a:lnTo>
                  <a:pt x="100087" y="196849"/>
                </a:lnTo>
                <a:lnTo>
                  <a:pt x="128517" y="162559"/>
                </a:lnTo>
                <a:lnTo>
                  <a:pt x="159858" y="130809"/>
                </a:lnTo>
                <a:lnTo>
                  <a:pt x="193903" y="101599"/>
                </a:lnTo>
                <a:lnTo>
                  <a:pt x="230445" y="76199"/>
                </a:lnTo>
                <a:lnTo>
                  <a:pt x="269277" y="53339"/>
                </a:lnTo>
                <a:lnTo>
                  <a:pt x="310192" y="34289"/>
                </a:lnTo>
                <a:lnTo>
                  <a:pt x="352983" y="19049"/>
                </a:lnTo>
                <a:lnTo>
                  <a:pt x="397442" y="8889"/>
                </a:lnTo>
                <a:lnTo>
                  <a:pt x="443363" y="1269"/>
                </a:lnTo>
                <a:lnTo>
                  <a:pt x="490538" y="0"/>
                </a:lnTo>
                <a:lnTo>
                  <a:pt x="537712" y="1269"/>
                </a:lnTo>
                <a:lnTo>
                  <a:pt x="583632" y="8889"/>
                </a:lnTo>
                <a:lnTo>
                  <a:pt x="628091" y="19049"/>
                </a:lnTo>
                <a:lnTo>
                  <a:pt x="670881" y="34289"/>
                </a:lnTo>
                <a:lnTo>
                  <a:pt x="711796" y="53339"/>
                </a:lnTo>
                <a:lnTo>
                  <a:pt x="724740" y="60959"/>
                </a:lnTo>
                <a:lnTo>
                  <a:pt x="519038" y="60959"/>
                </a:lnTo>
                <a:lnTo>
                  <a:pt x="519038" y="62229"/>
                </a:lnTo>
                <a:lnTo>
                  <a:pt x="459033" y="62229"/>
                </a:lnTo>
                <a:lnTo>
                  <a:pt x="440913" y="63499"/>
                </a:lnTo>
                <a:lnTo>
                  <a:pt x="405362" y="68579"/>
                </a:lnTo>
                <a:lnTo>
                  <a:pt x="387958" y="73659"/>
                </a:lnTo>
                <a:lnTo>
                  <a:pt x="381010" y="86359"/>
                </a:lnTo>
                <a:lnTo>
                  <a:pt x="372584" y="104139"/>
                </a:lnTo>
                <a:lnTo>
                  <a:pt x="303850" y="104139"/>
                </a:lnTo>
                <a:lnTo>
                  <a:pt x="275616" y="119379"/>
                </a:lnTo>
                <a:lnTo>
                  <a:pt x="248671" y="135889"/>
                </a:lnTo>
                <a:lnTo>
                  <a:pt x="223109" y="156209"/>
                </a:lnTo>
                <a:lnTo>
                  <a:pt x="199027" y="176529"/>
                </a:lnTo>
                <a:lnTo>
                  <a:pt x="864140" y="176529"/>
                </a:lnTo>
                <a:lnTo>
                  <a:pt x="880987" y="196849"/>
                </a:lnTo>
                <a:lnTo>
                  <a:pt x="906298" y="233679"/>
                </a:lnTo>
                <a:lnTo>
                  <a:pt x="908359" y="237489"/>
                </a:lnTo>
                <a:lnTo>
                  <a:pt x="144982" y="237489"/>
                </a:lnTo>
                <a:lnTo>
                  <a:pt x="118897" y="278129"/>
                </a:lnTo>
                <a:lnTo>
                  <a:pt x="97172" y="321309"/>
                </a:lnTo>
                <a:lnTo>
                  <a:pt x="80130" y="367029"/>
                </a:lnTo>
                <a:lnTo>
                  <a:pt x="68092" y="414019"/>
                </a:lnTo>
                <a:lnTo>
                  <a:pt x="61379" y="464819"/>
                </a:lnTo>
                <a:lnTo>
                  <a:pt x="190717" y="464819"/>
                </a:lnTo>
                <a:lnTo>
                  <a:pt x="207567" y="525779"/>
                </a:lnTo>
                <a:lnTo>
                  <a:pt x="60789" y="525779"/>
                </a:lnTo>
                <a:lnTo>
                  <a:pt x="67595" y="581659"/>
                </a:lnTo>
                <a:lnTo>
                  <a:pt x="81106" y="634999"/>
                </a:lnTo>
                <a:lnTo>
                  <a:pt x="100874" y="685799"/>
                </a:lnTo>
                <a:lnTo>
                  <a:pt x="126447" y="732789"/>
                </a:lnTo>
                <a:lnTo>
                  <a:pt x="924028" y="732789"/>
                </a:lnTo>
                <a:lnTo>
                  <a:pt x="906298" y="764539"/>
                </a:lnTo>
                <a:lnTo>
                  <a:pt x="885351" y="795019"/>
                </a:lnTo>
                <a:lnTo>
                  <a:pt x="172161" y="795019"/>
                </a:lnTo>
                <a:lnTo>
                  <a:pt x="198236" y="821689"/>
                </a:lnTo>
                <a:lnTo>
                  <a:pt x="226475" y="845819"/>
                </a:lnTo>
                <a:lnTo>
                  <a:pt x="256720" y="867409"/>
                </a:lnTo>
                <a:lnTo>
                  <a:pt x="288812" y="886459"/>
                </a:lnTo>
                <a:lnTo>
                  <a:pt x="359352" y="886459"/>
                </a:lnTo>
                <a:lnTo>
                  <a:pt x="362914" y="892809"/>
                </a:lnTo>
                <a:lnTo>
                  <a:pt x="382588" y="924559"/>
                </a:lnTo>
                <a:lnTo>
                  <a:pt x="420251" y="932179"/>
                </a:lnTo>
                <a:lnTo>
                  <a:pt x="459033" y="937259"/>
                </a:lnTo>
                <a:lnTo>
                  <a:pt x="726898" y="937259"/>
                </a:lnTo>
                <a:lnTo>
                  <a:pt x="711796" y="946149"/>
                </a:lnTo>
                <a:lnTo>
                  <a:pt x="670881" y="963929"/>
                </a:lnTo>
                <a:lnTo>
                  <a:pt x="628091" y="979169"/>
                </a:lnTo>
                <a:lnTo>
                  <a:pt x="583632" y="990599"/>
                </a:lnTo>
                <a:lnTo>
                  <a:pt x="537712" y="996949"/>
                </a:lnTo>
                <a:lnTo>
                  <a:pt x="490538" y="999489"/>
                </a:lnTo>
                <a:close/>
              </a:path>
              <a:path extrusionOk="0" h="999490" w="981075">
                <a:moveTo>
                  <a:pt x="700315" y="176529"/>
                </a:moveTo>
                <a:lnTo>
                  <a:pt x="636402" y="176529"/>
                </a:lnTo>
                <a:lnTo>
                  <a:pt x="623214" y="142239"/>
                </a:lnTo>
                <a:lnTo>
                  <a:pt x="611050" y="113029"/>
                </a:lnTo>
                <a:lnTo>
                  <a:pt x="592453" y="72389"/>
                </a:lnTo>
                <a:lnTo>
                  <a:pt x="574488" y="68579"/>
                </a:lnTo>
                <a:lnTo>
                  <a:pt x="519038" y="60959"/>
                </a:lnTo>
                <a:lnTo>
                  <a:pt x="724740" y="60959"/>
                </a:lnTo>
                <a:lnTo>
                  <a:pt x="750629" y="76199"/>
                </a:lnTo>
                <a:lnTo>
                  <a:pt x="787171" y="101599"/>
                </a:lnTo>
                <a:lnTo>
                  <a:pt x="671596" y="101599"/>
                </a:lnTo>
                <a:lnTo>
                  <a:pt x="678447" y="118109"/>
                </a:lnTo>
                <a:lnTo>
                  <a:pt x="685579" y="135889"/>
                </a:lnTo>
                <a:lnTo>
                  <a:pt x="692899" y="156209"/>
                </a:lnTo>
                <a:lnTo>
                  <a:pt x="700315" y="176529"/>
                </a:lnTo>
                <a:close/>
              </a:path>
              <a:path extrusionOk="0" h="999490" w="981075">
                <a:moveTo>
                  <a:pt x="519038" y="176529"/>
                </a:moveTo>
                <a:lnTo>
                  <a:pt x="459033" y="176529"/>
                </a:lnTo>
                <a:lnTo>
                  <a:pt x="459033" y="62229"/>
                </a:lnTo>
                <a:lnTo>
                  <a:pt x="519038" y="62229"/>
                </a:lnTo>
                <a:lnTo>
                  <a:pt x="519038" y="176529"/>
                </a:lnTo>
                <a:close/>
              </a:path>
              <a:path extrusionOk="0" h="999490" w="981075">
                <a:moveTo>
                  <a:pt x="864140" y="176529"/>
                </a:moveTo>
                <a:lnTo>
                  <a:pt x="782048" y="176529"/>
                </a:lnTo>
                <a:lnTo>
                  <a:pt x="756757" y="154939"/>
                </a:lnTo>
                <a:lnTo>
                  <a:pt x="729843" y="134619"/>
                </a:lnTo>
                <a:lnTo>
                  <a:pt x="701418" y="116839"/>
                </a:lnTo>
                <a:lnTo>
                  <a:pt x="671596" y="101599"/>
                </a:lnTo>
                <a:lnTo>
                  <a:pt x="787171" y="101599"/>
                </a:lnTo>
                <a:lnTo>
                  <a:pt x="821216" y="130809"/>
                </a:lnTo>
                <a:lnTo>
                  <a:pt x="852557" y="162559"/>
                </a:lnTo>
                <a:lnTo>
                  <a:pt x="864140" y="176529"/>
                </a:lnTo>
                <a:close/>
              </a:path>
              <a:path extrusionOk="0" h="999490" w="981075">
                <a:moveTo>
                  <a:pt x="341058" y="176529"/>
                </a:moveTo>
                <a:lnTo>
                  <a:pt x="274464" y="176529"/>
                </a:lnTo>
                <a:lnTo>
                  <a:pt x="282118" y="156209"/>
                </a:lnTo>
                <a:lnTo>
                  <a:pt x="289630" y="137159"/>
                </a:lnTo>
                <a:lnTo>
                  <a:pt x="296905" y="119379"/>
                </a:lnTo>
                <a:lnTo>
                  <a:pt x="303850" y="104139"/>
                </a:lnTo>
                <a:lnTo>
                  <a:pt x="372584" y="104139"/>
                </a:lnTo>
                <a:lnTo>
                  <a:pt x="370177" y="109219"/>
                </a:lnTo>
                <a:lnTo>
                  <a:pt x="356509" y="138429"/>
                </a:lnTo>
                <a:lnTo>
                  <a:pt x="341058" y="176529"/>
                </a:lnTo>
                <a:close/>
              </a:path>
              <a:path extrusionOk="0" h="999490" w="981075">
                <a:moveTo>
                  <a:pt x="287970" y="356869"/>
                </a:moveTo>
                <a:lnTo>
                  <a:pt x="224508" y="356869"/>
                </a:lnTo>
                <a:lnTo>
                  <a:pt x="226189" y="347979"/>
                </a:lnTo>
                <a:lnTo>
                  <a:pt x="227086" y="344169"/>
                </a:lnTo>
                <a:lnTo>
                  <a:pt x="233145" y="316229"/>
                </a:lnTo>
                <a:lnTo>
                  <a:pt x="239713" y="288289"/>
                </a:lnTo>
                <a:lnTo>
                  <a:pt x="246692" y="262889"/>
                </a:lnTo>
                <a:lnTo>
                  <a:pt x="253985" y="237489"/>
                </a:lnTo>
                <a:lnTo>
                  <a:pt x="319309" y="237489"/>
                </a:lnTo>
                <a:lnTo>
                  <a:pt x="310750" y="265429"/>
                </a:lnTo>
                <a:lnTo>
                  <a:pt x="302563" y="294639"/>
                </a:lnTo>
                <a:lnTo>
                  <a:pt x="294914" y="325119"/>
                </a:lnTo>
                <a:lnTo>
                  <a:pt x="287970" y="356869"/>
                </a:lnTo>
                <a:close/>
              </a:path>
              <a:path extrusionOk="0" h="999490" w="981075">
                <a:moveTo>
                  <a:pt x="519038" y="356869"/>
                </a:moveTo>
                <a:lnTo>
                  <a:pt x="459033" y="356869"/>
                </a:lnTo>
                <a:lnTo>
                  <a:pt x="459033" y="237489"/>
                </a:lnTo>
                <a:lnTo>
                  <a:pt x="519038" y="237489"/>
                </a:lnTo>
                <a:lnTo>
                  <a:pt x="519038" y="356869"/>
                </a:lnTo>
                <a:close/>
              </a:path>
              <a:path extrusionOk="0" h="999490" w="981075">
                <a:moveTo>
                  <a:pt x="746828" y="356869"/>
                </a:moveTo>
                <a:lnTo>
                  <a:pt x="685836" y="356869"/>
                </a:lnTo>
                <a:lnTo>
                  <a:pt x="684788" y="351789"/>
                </a:lnTo>
                <a:lnTo>
                  <a:pt x="684229" y="347979"/>
                </a:lnTo>
                <a:lnTo>
                  <a:pt x="678121" y="318769"/>
                </a:lnTo>
                <a:lnTo>
                  <a:pt x="671426" y="290829"/>
                </a:lnTo>
                <a:lnTo>
                  <a:pt x="664270" y="264159"/>
                </a:lnTo>
                <a:lnTo>
                  <a:pt x="656780" y="237489"/>
                </a:lnTo>
                <a:lnTo>
                  <a:pt x="719477" y="237489"/>
                </a:lnTo>
                <a:lnTo>
                  <a:pt x="725763" y="260349"/>
                </a:lnTo>
                <a:lnTo>
                  <a:pt x="731782" y="284479"/>
                </a:lnTo>
                <a:lnTo>
                  <a:pt x="737462" y="309879"/>
                </a:lnTo>
                <a:lnTo>
                  <a:pt x="742731" y="335279"/>
                </a:lnTo>
                <a:lnTo>
                  <a:pt x="744190" y="341629"/>
                </a:lnTo>
                <a:lnTo>
                  <a:pt x="745534" y="349249"/>
                </a:lnTo>
                <a:lnTo>
                  <a:pt x="746828" y="356869"/>
                </a:lnTo>
                <a:close/>
              </a:path>
              <a:path extrusionOk="0" h="999490" w="981075">
                <a:moveTo>
                  <a:pt x="979596" y="467359"/>
                </a:moveTo>
                <a:lnTo>
                  <a:pt x="919905" y="467359"/>
                </a:lnTo>
                <a:lnTo>
                  <a:pt x="913395" y="416559"/>
                </a:lnTo>
                <a:lnTo>
                  <a:pt x="901427" y="368299"/>
                </a:lnTo>
                <a:lnTo>
                  <a:pt x="884332" y="322579"/>
                </a:lnTo>
                <a:lnTo>
                  <a:pt x="862443" y="278129"/>
                </a:lnTo>
                <a:lnTo>
                  <a:pt x="836090" y="237489"/>
                </a:lnTo>
                <a:lnTo>
                  <a:pt x="908359" y="237489"/>
                </a:lnTo>
                <a:lnTo>
                  <a:pt x="928284" y="274319"/>
                </a:lnTo>
                <a:lnTo>
                  <a:pt x="946736" y="314959"/>
                </a:lnTo>
                <a:lnTo>
                  <a:pt x="961449" y="359409"/>
                </a:lnTo>
                <a:lnTo>
                  <a:pt x="972215" y="403859"/>
                </a:lnTo>
                <a:lnTo>
                  <a:pt x="978826" y="450849"/>
                </a:lnTo>
                <a:lnTo>
                  <a:pt x="979596" y="467359"/>
                </a:lnTo>
                <a:close/>
              </a:path>
              <a:path extrusionOk="0" h="999490" w="981075">
                <a:moveTo>
                  <a:pt x="190717" y="464819"/>
                </a:moveTo>
                <a:lnTo>
                  <a:pt x="123010" y="464819"/>
                </a:lnTo>
                <a:lnTo>
                  <a:pt x="123010" y="393699"/>
                </a:lnTo>
                <a:lnTo>
                  <a:pt x="125851" y="379729"/>
                </a:lnTo>
                <a:lnTo>
                  <a:pt x="133586" y="368299"/>
                </a:lnTo>
                <a:lnTo>
                  <a:pt x="145033" y="360679"/>
                </a:lnTo>
                <a:lnTo>
                  <a:pt x="159013" y="356869"/>
                </a:lnTo>
                <a:lnTo>
                  <a:pt x="813061" y="356869"/>
                </a:lnTo>
                <a:lnTo>
                  <a:pt x="827040" y="360679"/>
                </a:lnTo>
                <a:lnTo>
                  <a:pt x="838488" y="368299"/>
                </a:lnTo>
                <a:lnTo>
                  <a:pt x="846223" y="379729"/>
                </a:lnTo>
                <a:lnTo>
                  <a:pt x="849063" y="393699"/>
                </a:lnTo>
                <a:lnTo>
                  <a:pt x="849063" y="401319"/>
                </a:lnTo>
                <a:lnTo>
                  <a:pt x="173165" y="401319"/>
                </a:lnTo>
                <a:lnTo>
                  <a:pt x="190717" y="464819"/>
                </a:lnTo>
                <a:close/>
              </a:path>
              <a:path extrusionOk="0" h="999490" w="981075">
                <a:moveTo>
                  <a:pt x="242835" y="491489"/>
                </a:moveTo>
                <a:lnTo>
                  <a:pt x="220739" y="401319"/>
                </a:lnTo>
                <a:lnTo>
                  <a:pt x="270873" y="401319"/>
                </a:lnTo>
                <a:lnTo>
                  <a:pt x="242835" y="491489"/>
                </a:lnTo>
                <a:close/>
              </a:path>
              <a:path extrusionOk="0" h="999490" w="981075">
                <a:moveTo>
                  <a:pt x="335934" y="491489"/>
                </a:moveTo>
                <a:lnTo>
                  <a:pt x="307896" y="401319"/>
                </a:lnTo>
                <a:lnTo>
                  <a:pt x="358030" y="401319"/>
                </a:lnTo>
                <a:lnTo>
                  <a:pt x="335934" y="491489"/>
                </a:lnTo>
                <a:close/>
              </a:path>
              <a:path extrusionOk="0" h="999490" w="981075">
                <a:moveTo>
                  <a:pt x="440986" y="491489"/>
                </a:moveTo>
                <a:lnTo>
                  <a:pt x="418890" y="401319"/>
                </a:lnTo>
                <a:lnTo>
                  <a:pt x="469025" y="401319"/>
                </a:lnTo>
                <a:lnTo>
                  <a:pt x="440986" y="491489"/>
                </a:lnTo>
                <a:close/>
              </a:path>
              <a:path extrusionOk="0" h="999490" w="981075">
                <a:moveTo>
                  <a:pt x="534086" y="491489"/>
                </a:moveTo>
                <a:lnTo>
                  <a:pt x="506048" y="401319"/>
                </a:lnTo>
                <a:lnTo>
                  <a:pt x="556182" y="401319"/>
                </a:lnTo>
                <a:lnTo>
                  <a:pt x="534086" y="491489"/>
                </a:lnTo>
                <a:close/>
              </a:path>
              <a:path extrusionOk="0" h="999490" w="981075">
                <a:moveTo>
                  <a:pt x="639138" y="491489"/>
                </a:moveTo>
                <a:lnTo>
                  <a:pt x="617042" y="401319"/>
                </a:lnTo>
                <a:lnTo>
                  <a:pt x="667176" y="401319"/>
                </a:lnTo>
                <a:lnTo>
                  <a:pt x="639138" y="491489"/>
                </a:lnTo>
                <a:close/>
              </a:path>
              <a:path extrusionOk="0" h="999490" w="981075">
                <a:moveTo>
                  <a:pt x="732237" y="491489"/>
                </a:moveTo>
                <a:lnTo>
                  <a:pt x="704199" y="401319"/>
                </a:lnTo>
                <a:lnTo>
                  <a:pt x="754337" y="401319"/>
                </a:lnTo>
                <a:lnTo>
                  <a:pt x="732237" y="491489"/>
                </a:lnTo>
                <a:close/>
              </a:path>
              <a:path extrusionOk="0" h="999490" w="981075">
                <a:moveTo>
                  <a:pt x="849063" y="582929"/>
                </a:moveTo>
                <a:lnTo>
                  <a:pt x="734976" y="582929"/>
                </a:lnTo>
                <a:lnTo>
                  <a:pt x="735384" y="580389"/>
                </a:lnTo>
                <a:lnTo>
                  <a:pt x="752410" y="580389"/>
                </a:lnTo>
                <a:lnTo>
                  <a:pt x="801907" y="401319"/>
                </a:lnTo>
                <a:lnTo>
                  <a:pt x="849063" y="401319"/>
                </a:lnTo>
                <a:lnTo>
                  <a:pt x="849063" y="467359"/>
                </a:lnTo>
                <a:lnTo>
                  <a:pt x="979596" y="467359"/>
                </a:lnTo>
                <a:lnTo>
                  <a:pt x="981076" y="499109"/>
                </a:lnTo>
                <a:lnTo>
                  <a:pt x="979714" y="528319"/>
                </a:lnTo>
                <a:lnTo>
                  <a:pt x="849063" y="528319"/>
                </a:lnTo>
                <a:lnTo>
                  <a:pt x="849063" y="582929"/>
                </a:lnTo>
                <a:close/>
              </a:path>
              <a:path extrusionOk="0" h="999490" w="981075">
                <a:moveTo>
                  <a:pt x="420814" y="580389"/>
                </a:moveTo>
                <a:lnTo>
                  <a:pt x="356106" y="580389"/>
                </a:lnTo>
                <a:lnTo>
                  <a:pt x="388460" y="463549"/>
                </a:lnTo>
                <a:lnTo>
                  <a:pt x="420814" y="580389"/>
                </a:lnTo>
                <a:close/>
              </a:path>
              <a:path extrusionOk="0" h="999490" w="981075">
                <a:moveTo>
                  <a:pt x="618969" y="580389"/>
                </a:moveTo>
                <a:lnTo>
                  <a:pt x="554258" y="580389"/>
                </a:lnTo>
                <a:lnTo>
                  <a:pt x="586612" y="463549"/>
                </a:lnTo>
                <a:lnTo>
                  <a:pt x="618969" y="580389"/>
                </a:lnTo>
                <a:close/>
              </a:path>
              <a:path extrusionOk="0" h="999490" w="981075">
                <a:moveTo>
                  <a:pt x="319420" y="580389"/>
                </a:moveTo>
                <a:lnTo>
                  <a:pt x="259348" y="580389"/>
                </a:lnTo>
                <a:lnTo>
                  <a:pt x="289384" y="482599"/>
                </a:lnTo>
                <a:lnTo>
                  <a:pt x="319420" y="580389"/>
                </a:lnTo>
                <a:close/>
              </a:path>
              <a:path extrusionOk="0" h="999490" w="981075">
                <a:moveTo>
                  <a:pt x="517572" y="580389"/>
                </a:moveTo>
                <a:lnTo>
                  <a:pt x="457500" y="580389"/>
                </a:lnTo>
                <a:lnTo>
                  <a:pt x="487536" y="482599"/>
                </a:lnTo>
                <a:lnTo>
                  <a:pt x="517572" y="580389"/>
                </a:lnTo>
                <a:close/>
              </a:path>
              <a:path extrusionOk="0" h="999490" w="981075">
                <a:moveTo>
                  <a:pt x="715727" y="580389"/>
                </a:moveTo>
                <a:lnTo>
                  <a:pt x="655652" y="580389"/>
                </a:lnTo>
                <a:lnTo>
                  <a:pt x="685688" y="482599"/>
                </a:lnTo>
                <a:lnTo>
                  <a:pt x="715727" y="580389"/>
                </a:lnTo>
                <a:close/>
              </a:path>
              <a:path extrusionOk="0" h="999490" w="981075">
                <a:moveTo>
                  <a:pt x="813061" y="619759"/>
                </a:moveTo>
                <a:lnTo>
                  <a:pt x="159013" y="619759"/>
                </a:lnTo>
                <a:lnTo>
                  <a:pt x="145033" y="617219"/>
                </a:lnTo>
                <a:lnTo>
                  <a:pt x="133586" y="609599"/>
                </a:lnTo>
                <a:lnTo>
                  <a:pt x="125851" y="598169"/>
                </a:lnTo>
                <a:lnTo>
                  <a:pt x="123010" y="582929"/>
                </a:lnTo>
                <a:lnTo>
                  <a:pt x="123010" y="525779"/>
                </a:lnTo>
                <a:lnTo>
                  <a:pt x="207567" y="525779"/>
                </a:lnTo>
                <a:lnTo>
                  <a:pt x="222662" y="580389"/>
                </a:lnTo>
                <a:lnTo>
                  <a:pt x="239688" y="580389"/>
                </a:lnTo>
                <a:lnTo>
                  <a:pt x="240096" y="582929"/>
                </a:lnTo>
                <a:lnTo>
                  <a:pt x="849063" y="582929"/>
                </a:lnTo>
                <a:lnTo>
                  <a:pt x="846223" y="598169"/>
                </a:lnTo>
                <a:lnTo>
                  <a:pt x="838488" y="609599"/>
                </a:lnTo>
                <a:lnTo>
                  <a:pt x="827040" y="617219"/>
                </a:lnTo>
                <a:lnTo>
                  <a:pt x="813061" y="619759"/>
                </a:lnTo>
                <a:close/>
              </a:path>
              <a:path extrusionOk="0" h="999490" w="981075">
                <a:moveTo>
                  <a:pt x="924028" y="732789"/>
                </a:moveTo>
                <a:lnTo>
                  <a:pt x="854629" y="732789"/>
                </a:lnTo>
                <a:lnTo>
                  <a:pt x="879914" y="687069"/>
                </a:lnTo>
                <a:lnTo>
                  <a:pt x="899545" y="636269"/>
                </a:lnTo>
                <a:lnTo>
                  <a:pt x="913089" y="582929"/>
                </a:lnTo>
                <a:lnTo>
                  <a:pt x="920111" y="528319"/>
                </a:lnTo>
                <a:lnTo>
                  <a:pt x="979714" y="528319"/>
                </a:lnTo>
                <a:lnTo>
                  <a:pt x="972215" y="594359"/>
                </a:lnTo>
                <a:lnTo>
                  <a:pt x="961449" y="640079"/>
                </a:lnTo>
                <a:lnTo>
                  <a:pt x="946736" y="683259"/>
                </a:lnTo>
                <a:lnTo>
                  <a:pt x="928284" y="725169"/>
                </a:lnTo>
                <a:lnTo>
                  <a:pt x="924028" y="732789"/>
                </a:lnTo>
                <a:close/>
              </a:path>
              <a:path extrusionOk="0" h="999490" w="981075">
                <a:moveTo>
                  <a:pt x="338673" y="582929"/>
                </a:moveTo>
                <a:lnTo>
                  <a:pt x="240096" y="582929"/>
                </a:lnTo>
                <a:lnTo>
                  <a:pt x="240611" y="580389"/>
                </a:lnTo>
                <a:lnTo>
                  <a:pt x="338158" y="580389"/>
                </a:lnTo>
                <a:lnTo>
                  <a:pt x="338673" y="582929"/>
                </a:lnTo>
                <a:close/>
              </a:path>
              <a:path extrusionOk="0" h="999490" w="981075">
                <a:moveTo>
                  <a:pt x="438247" y="582929"/>
                </a:moveTo>
                <a:lnTo>
                  <a:pt x="338673" y="582929"/>
                </a:lnTo>
                <a:lnTo>
                  <a:pt x="339081" y="580389"/>
                </a:lnTo>
                <a:lnTo>
                  <a:pt x="437840" y="580389"/>
                </a:lnTo>
                <a:lnTo>
                  <a:pt x="438247" y="582929"/>
                </a:lnTo>
                <a:close/>
              </a:path>
              <a:path extrusionOk="0" h="999490" w="981075">
                <a:moveTo>
                  <a:pt x="536825" y="582929"/>
                </a:moveTo>
                <a:lnTo>
                  <a:pt x="438247" y="582929"/>
                </a:lnTo>
                <a:lnTo>
                  <a:pt x="438763" y="580389"/>
                </a:lnTo>
                <a:lnTo>
                  <a:pt x="536309" y="580389"/>
                </a:lnTo>
                <a:lnTo>
                  <a:pt x="536825" y="582929"/>
                </a:lnTo>
                <a:close/>
              </a:path>
              <a:path extrusionOk="0" h="999490" w="981075">
                <a:moveTo>
                  <a:pt x="636399" y="582929"/>
                </a:moveTo>
                <a:lnTo>
                  <a:pt x="536825" y="582929"/>
                </a:lnTo>
                <a:lnTo>
                  <a:pt x="537232" y="580389"/>
                </a:lnTo>
                <a:lnTo>
                  <a:pt x="635991" y="580389"/>
                </a:lnTo>
                <a:lnTo>
                  <a:pt x="636399" y="582929"/>
                </a:lnTo>
                <a:close/>
              </a:path>
              <a:path extrusionOk="0" h="999490" w="981075">
                <a:moveTo>
                  <a:pt x="734976" y="582929"/>
                </a:moveTo>
                <a:lnTo>
                  <a:pt x="636399" y="582929"/>
                </a:lnTo>
                <a:lnTo>
                  <a:pt x="636918" y="580389"/>
                </a:lnTo>
                <a:lnTo>
                  <a:pt x="734461" y="580389"/>
                </a:lnTo>
                <a:lnTo>
                  <a:pt x="734976" y="582929"/>
                </a:lnTo>
                <a:close/>
              </a:path>
              <a:path extrusionOk="0" h="999490" w="981075">
                <a:moveTo>
                  <a:pt x="294812" y="732789"/>
                </a:moveTo>
                <a:lnTo>
                  <a:pt x="230771" y="732789"/>
                </a:lnTo>
                <a:lnTo>
                  <a:pt x="225479" y="711199"/>
                </a:lnTo>
                <a:lnTo>
                  <a:pt x="216874" y="665479"/>
                </a:lnTo>
                <a:lnTo>
                  <a:pt x="211815" y="627379"/>
                </a:lnTo>
                <a:lnTo>
                  <a:pt x="211074" y="619759"/>
                </a:lnTo>
                <a:lnTo>
                  <a:pt x="273336" y="619759"/>
                </a:lnTo>
                <a:lnTo>
                  <a:pt x="277004" y="648969"/>
                </a:lnTo>
                <a:lnTo>
                  <a:pt x="281806" y="678179"/>
                </a:lnTo>
                <a:lnTo>
                  <a:pt x="287741" y="706119"/>
                </a:lnTo>
                <a:lnTo>
                  <a:pt x="294812" y="732789"/>
                </a:lnTo>
                <a:close/>
              </a:path>
              <a:path extrusionOk="0" h="999490" w="981075">
                <a:moveTo>
                  <a:pt x="519038" y="732789"/>
                </a:moveTo>
                <a:lnTo>
                  <a:pt x="459033" y="732789"/>
                </a:lnTo>
                <a:lnTo>
                  <a:pt x="459033" y="619759"/>
                </a:lnTo>
                <a:lnTo>
                  <a:pt x="519038" y="619759"/>
                </a:lnTo>
                <a:lnTo>
                  <a:pt x="519038" y="732789"/>
                </a:lnTo>
                <a:close/>
              </a:path>
              <a:path extrusionOk="0" h="999490" w="981075">
                <a:moveTo>
                  <a:pt x="736853" y="732789"/>
                </a:moveTo>
                <a:lnTo>
                  <a:pt x="675019" y="732789"/>
                </a:lnTo>
                <a:lnTo>
                  <a:pt x="682226" y="706119"/>
                </a:lnTo>
                <a:lnTo>
                  <a:pt x="688335" y="678179"/>
                </a:lnTo>
                <a:lnTo>
                  <a:pt x="693344" y="648969"/>
                </a:lnTo>
                <a:lnTo>
                  <a:pt x="697253" y="619759"/>
                </a:lnTo>
                <a:lnTo>
                  <a:pt x="757251" y="619759"/>
                </a:lnTo>
                <a:lnTo>
                  <a:pt x="756779" y="624839"/>
                </a:lnTo>
                <a:lnTo>
                  <a:pt x="756274" y="628649"/>
                </a:lnTo>
                <a:lnTo>
                  <a:pt x="755731" y="633729"/>
                </a:lnTo>
                <a:lnTo>
                  <a:pt x="752188" y="659129"/>
                </a:lnTo>
                <a:lnTo>
                  <a:pt x="747850" y="684529"/>
                </a:lnTo>
                <a:lnTo>
                  <a:pt x="742733" y="708659"/>
                </a:lnTo>
                <a:lnTo>
                  <a:pt x="736853" y="732789"/>
                </a:lnTo>
                <a:close/>
              </a:path>
              <a:path extrusionOk="0" h="999490" w="981075">
                <a:moveTo>
                  <a:pt x="359352" y="886459"/>
                </a:moveTo>
                <a:lnTo>
                  <a:pt x="288812" y="886459"/>
                </a:lnTo>
                <a:lnTo>
                  <a:pt x="277680" y="864869"/>
                </a:lnTo>
                <a:lnTo>
                  <a:pt x="267345" y="842009"/>
                </a:lnTo>
                <a:lnTo>
                  <a:pt x="257816" y="817879"/>
                </a:lnTo>
                <a:lnTo>
                  <a:pt x="249104" y="795019"/>
                </a:lnTo>
                <a:lnTo>
                  <a:pt x="315095" y="795019"/>
                </a:lnTo>
                <a:lnTo>
                  <a:pt x="329164" y="828039"/>
                </a:lnTo>
                <a:lnTo>
                  <a:pt x="345105" y="861059"/>
                </a:lnTo>
                <a:lnTo>
                  <a:pt x="359352" y="886459"/>
                </a:lnTo>
                <a:close/>
              </a:path>
              <a:path extrusionOk="0" h="999490" w="981075">
                <a:moveTo>
                  <a:pt x="519038" y="937259"/>
                </a:moveTo>
                <a:lnTo>
                  <a:pt x="459033" y="937259"/>
                </a:lnTo>
                <a:lnTo>
                  <a:pt x="459033" y="795019"/>
                </a:lnTo>
                <a:lnTo>
                  <a:pt x="519038" y="795019"/>
                </a:lnTo>
                <a:lnTo>
                  <a:pt x="519038" y="937259"/>
                </a:lnTo>
                <a:close/>
              </a:path>
              <a:path extrusionOk="0" h="999490" w="981075">
                <a:moveTo>
                  <a:pt x="726898" y="937259"/>
                </a:moveTo>
                <a:lnTo>
                  <a:pt x="519038" y="937259"/>
                </a:lnTo>
                <a:lnTo>
                  <a:pt x="537207" y="935989"/>
                </a:lnTo>
                <a:lnTo>
                  <a:pt x="555155" y="933449"/>
                </a:lnTo>
                <a:lnTo>
                  <a:pt x="590324" y="925829"/>
                </a:lnTo>
                <a:lnTo>
                  <a:pt x="587198" y="924559"/>
                </a:lnTo>
                <a:lnTo>
                  <a:pt x="606763" y="892809"/>
                </a:lnTo>
                <a:lnTo>
                  <a:pt x="624506" y="861059"/>
                </a:lnTo>
                <a:lnTo>
                  <a:pt x="640432" y="828039"/>
                </a:lnTo>
                <a:lnTo>
                  <a:pt x="654543" y="795019"/>
                </a:lnTo>
                <a:lnTo>
                  <a:pt x="718335" y="795019"/>
                </a:lnTo>
                <a:lnTo>
                  <a:pt x="708624" y="820419"/>
                </a:lnTo>
                <a:lnTo>
                  <a:pt x="697954" y="845819"/>
                </a:lnTo>
                <a:lnTo>
                  <a:pt x="686325" y="871219"/>
                </a:lnTo>
                <a:lnTo>
                  <a:pt x="673739" y="896619"/>
                </a:lnTo>
                <a:lnTo>
                  <a:pt x="788651" y="896619"/>
                </a:lnTo>
                <a:lnTo>
                  <a:pt x="787171" y="897889"/>
                </a:lnTo>
                <a:lnTo>
                  <a:pt x="750629" y="923289"/>
                </a:lnTo>
                <a:lnTo>
                  <a:pt x="726898" y="937259"/>
                </a:lnTo>
                <a:close/>
              </a:path>
              <a:path extrusionOk="0" h="999490" w="981075">
                <a:moveTo>
                  <a:pt x="788651" y="896619"/>
                </a:moveTo>
                <a:lnTo>
                  <a:pt x="673739" y="896619"/>
                </a:lnTo>
                <a:lnTo>
                  <a:pt x="711232" y="876299"/>
                </a:lnTo>
                <a:lnTo>
                  <a:pt x="746414" y="852169"/>
                </a:lnTo>
                <a:lnTo>
                  <a:pt x="779052" y="824229"/>
                </a:lnTo>
                <a:lnTo>
                  <a:pt x="808914" y="795019"/>
                </a:lnTo>
                <a:lnTo>
                  <a:pt x="885351" y="795019"/>
                </a:lnTo>
                <a:lnTo>
                  <a:pt x="880987" y="801369"/>
                </a:lnTo>
                <a:lnTo>
                  <a:pt x="852557" y="836929"/>
                </a:lnTo>
                <a:lnTo>
                  <a:pt x="821216" y="868679"/>
                </a:lnTo>
                <a:lnTo>
                  <a:pt x="788651" y="8966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4"/>
          <p:cNvSpPr/>
          <p:nvPr/>
        </p:nvSpPr>
        <p:spPr>
          <a:xfrm>
            <a:off x="7010241" y="907665"/>
            <a:ext cx="590551" cy="590551"/>
          </a:xfrm>
          <a:custGeom>
            <a:rect b="b" l="l" r="r" t="t"/>
            <a:pathLst>
              <a:path extrusionOk="0" h="885825" w="885825">
                <a:moveTo>
                  <a:pt x="442912" y="885824"/>
                </a:moveTo>
                <a:lnTo>
                  <a:pt x="394635" y="883227"/>
                </a:lnTo>
                <a:lnTo>
                  <a:pt x="347868" y="875613"/>
                </a:lnTo>
                <a:lnTo>
                  <a:pt x="302881" y="863254"/>
                </a:lnTo>
                <a:lnTo>
                  <a:pt x="259943" y="846418"/>
                </a:lnTo>
                <a:lnTo>
                  <a:pt x="219323" y="825375"/>
                </a:lnTo>
                <a:lnTo>
                  <a:pt x="181292" y="800396"/>
                </a:lnTo>
                <a:lnTo>
                  <a:pt x="146120" y="771749"/>
                </a:lnTo>
                <a:lnTo>
                  <a:pt x="114075" y="739704"/>
                </a:lnTo>
                <a:lnTo>
                  <a:pt x="85428" y="704532"/>
                </a:lnTo>
                <a:lnTo>
                  <a:pt x="60449" y="666501"/>
                </a:lnTo>
                <a:lnTo>
                  <a:pt x="39406" y="625881"/>
                </a:lnTo>
                <a:lnTo>
                  <a:pt x="22570" y="582943"/>
                </a:lnTo>
                <a:lnTo>
                  <a:pt x="10211" y="537956"/>
                </a:lnTo>
                <a:lnTo>
                  <a:pt x="2597" y="491189"/>
                </a:lnTo>
                <a:lnTo>
                  <a:pt x="0" y="442912"/>
                </a:lnTo>
                <a:lnTo>
                  <a:pt x="2597" y="394635"/>
                </a:lnTo>
                <a:lnTo>
                  <a:pt x="10211" y="347868"/>
                </a:lnTo>
                <a:lnTo>
                  <a:pt x="22570" y="302881"/>
                </a:lnTo>
                <a:lnTo>
                  <a:pt x="39406" y="259943"/>
                </a:lnTo>
                <a:lnTo>
                  <a:pt x="60449" y="219323"/>
                </a:lnTo>
                <a:lnTo>
                  <a:pt x="85428" y="181292"/>
                </a:lnTo>
                <a:lnTo>
                  <a:pt x="114075" y="146120"/>
                </a:lnTo>
                <a:lnTo>
                  <a:pt x="146120" y="114075"/>
                </a:lnTo>
                <a:lnTo>
                  <a:pt x="181292" y="85428"/>
                </a:lnTo>
                <a:lnTo>
                  <a:pt x="219323" y="60449"/>
                </a:lnTo>
                <a:lnTo>
                  <a:pt x="259943" y="39406"/>
                </a:lnTo>
                <a:lnTo>
                  <a:pt x="302881" y="22570"/>
                </a:lnTo>
                <a:lnTo>
                  <a:pt x="347868" y="10211"/>
                </a:lnTo>
                <a:lnTo>
                  <a:pt x="394635" y="2597"/>
                </a:lnTo>
                <a:lnTo>
                  <a:pt x="442912" y="0"/>
                </a:lnTo>
                <a:lnTo>
                  <a:pt x="491189" y="2597"/>
                </a:lnTo>
                <a:lnTo>
                  <a:pt x="537956" y="10211"/>
                </a:lnTo>
                <a:lnTo>
                  <a:pt x="582943" y="22570"/>
                </a:lnTo>
                <a:lnTo>
                  <a:pt x="625881" y="39406"/>
                </a:lnTo>
                <a:lnTo>
                  <a:pt x="666501" y="60449"/>
                </a:lnTo>
                <a:lnTo>
                  <a:pt x="704532" y="85428"/>
                </a:lnTo>
                <a:lnTo>
                  <a:pt x="739704" y="114075"/>
                </a:lnTo>
                <a:lnTo>
                  <a:pt x="771749" y="146120"/>
                </a:lnTo>
                <a:lnTo>
                  <a:pt x="800396" y="181292"/>
                </a:lnTo>
                <a:lnTo>
                  <a:pt x="825375" y="219323"/>
                </a:lnTo>
                <a:lnTo>
                  <a:pt x="843115" y="253567"/>
                </a:lnTo>
                <a:lnTo>
                  <a:pt x="558734" y="253567"/>
                </a:lnTo>
                <a:lnTo>
                  <a:pt x="517204" y="261962"/>
                </a:lnTo>
                <a:lnTo>
                  <a:pt x="500756" y="273055"/>
                </a:lnTo>
                <a:lnTo>
                  <a:pt x="234743" y="273055"/>
                </a:lnTo>
                <a:lnTo>
                  <a:pt x="228663" y="285322"/>
                </a:lnTo>
                <a:lnTo>
                  <a:pt x="224141" y="298439"/>
                </a:lnTo>
                <a:lnTo>
                  <a:pt x="221321" y="312263"/>
                </a:lnTo>
                <a:lnTo>
                  <a:pt x="220348" y="326647"/>
                </a:lnTo>
                <a:lnTo>
                  <a:pt x="223739" y="353447"/>
                </a:lnTo>
                <a:lnTo>
                  <a:pt x="233359" y="377776"/>
                </a:lnTo>
                <a:lnTo>
                  <a:pt x="248376" y="398742"/>
                </a:lnTo>
                <a:lnTo>
                  <a:pt x="252388" y="402164"/>
                </a:lnTo>
                <a:lnTo>
                  <a:pt x="219684" y="402164"/>
                </a:lnTo>
                <a:lnTo>
                  <a:pt x="219684" y="403493"/>
                </a:lnTo>
                <a:lnTo>
                  <a:pt x="226193" y="440320"/>
                </a:lnTo>
                <a:lnTo>
                  <a:pt x="244183" y="471563"/>
                </a:lnTo>
                <a:lnTo>
                  <a:pt x="271349" y="494958"/>
                </a:lnTo>
                <a:lnTo>
                  <a:pt x="305388" y="508242"/>
                </a:lnTo>
                <a:lnTo>
                  <a:pt x="298626" y="509858"/>
                </a:lnTo>
                <a:lnTo>
                  <a:pt x="297707" y="510013"/>
                </a:lnTo>
                <a:lnTo>
                  <a:pt x="257110" y="510013"/>
                </a:lnTo>
                <a:lnTo>
                  <a:pt x="271809" y="539419"/>
                </a:lnTo>
                <a:lnTo>
                  <a:pt x="294481" y="562720"/>
                </a:lnTo>
                <a:lnTo>
                  <a:pt x="323381" y="578215"/>
                </a:lnTo>
                <a:lnTo>
                  <a:pt x="356765" y="584201"/>
                </a:lnTo>
                <a:lnTo>
                  <a:pt x="327661" y="603381"/>
                </a:lnTo>
                <a:lnTo>
                  <a:pt x="295505" y="617724"/>
                </a:lnTo>
                <a:lnTo>
                  <a:pt x="260816" y="626710"/>
                </a:lnTo>
                <a:lnTo>
                  <a:pt x="242404" y="628271"/>
                </a:lnTo>
                <a:lnTo>
                  <a:pt x="198646" y="628271"/>
                </a:lnTo>
                <a:lnTo>
                  <a:pt x="235390" y="648707"/>
                </a:lnTo>
                <a:lnTo>
                  <a:pt x="275187" y="663870"/>
                </a:lnTo>
                <a:lnTo>
                  <a:pt x="317516" y="673303"/>
                </a:lnTo>
                <a:lnTo>
                  <a:pt x="361859" y="676548"/>
                </a:lnTo>
                <a:lnTo>
                  <a:pt x="818776" y="676548"/>
                </a:lnTo>
                <a:lnTo>
                  <a:pt x="800396" y="704532"/>
                </a:lnTo>
                <a:lnTo>
                  <a:pt x="771749" y="739704"/>
                </a:lnTo>
                <a:lnTo>
                  <a:pt x="739704" y="771749"/>
                </a:lnTo>
                <a:lnTo>
                  <a:pt x="704532" y="800396"/>
                </a:lnTo>
                <a:lnTo>
                  <a:pt x="666501" y="825375"/>
                </a:lnTo>
                <a:lnTo>
                  <a:pt x="625881" y="846418"/>
                </a:lnTo>
                <a:lnTo>
                  <a:pt x="582943" y="863254"/>
                </a:lnTo>
                <a:lnTo>
                  <a:pt x="537956" y="875613"/>
                </a:lnTo>
                <a:lnTo>
                  <a:pt x="491189" y="883227"/>
                </a:lnTo>
                <a:lnTo>
                  <a:pt x="442912" y="885824"/>
                </a:lnTo>
                <a:close/>
              </a:path>
              <a:path extrusionOk="0" h="885825" w="885825">
                <a:moveTo>
                  <a:pt x="636686" y="287228"/>
                </a:moveTo>
                <a:lnTo>
                  <a:pt x="620613" y="273187"/>
                </a:lnTo>
                <a:lnTo>
                  <a:pt x="601945" y="262591"/>
                </a:lnTo>
                <a:lnTo>
                  <a:pt x="581159" y="255899"/>
                </a:lnTo>
                <a:lnTo>
                  <a:pt x="558734" y="253567"/>
                </a:lnTo>
                <a:lnTo>
                  <a:pt x="843115" y="253567"/>
                </a:lnTo>
                <a:lnTo>
                  <a:pt x="846418" y="259943"/>
                </a:lnTo>
                <a:lnTo>
                  <a:pt x="846957" y="261318"/>
                </a:lnTo>
                <a:lnTo>
                  <a:pt x="704452" y="261318"/>
                </a:lnTo>
                <a:lnTo>
                  <a:pt x="688600" y="269820"/>
                </a:lnTo>
                <a:lnTo>
                  <a:pt x="671981" y="277014"/>
                </a:lnTo>
                <a:lnTo>
                  <a:pt x="654655" y="282837"/>
                </a:lnTo>
                <a:lnTo>
                  <a:pt x="636686" y="287228"/>
                </a:lnTo>
                <a:close/>
              </a:path>
              <a:path extrusionOk="0" h="885825" w="885825">
                <a:moveTo>
                  <a:pt x="657503" y="320447"/>
                </a:moveTo>
                <a:lnTo>
                  <a:pt x="673060" y="309121"/>
                </a:lnTo>
                <a:lnTo>
                  <a:pt x="686292" y="295284"/>
                </a:lnTo>
                <a:lnTo>
                  <a:pt x="696867" y="279245"/>
                </a:lnTo>
                <a:lnTo>
                  <a:pt x="704452" y="261318"/>
                </a:lnTo>
                <a:lnTo>
                  <a:pt x="846957" y="261318"/>
                </a:lnTo>
                <a:lnTo>
                  <a:pt x="863254" y="302881"/>
                </a:lnTo>
                <a:lnTo>
                  <a:pt x="863456" y="303616"/>
                </a:lnTo>
                <a:lnTo>
                  <a:pt x="718846" y="303616"/>
                </a:lnTo>
                <a:lnTo>
                  <a:pt x="704279" y="309422"/>
                </a:lnTo>
                <a:lnTo>
                  <a:pt x="689171" y="314191"/>
                </a:lnTo>
                <a:lnTo>
                  <a:pt x="673566" y="317879"/>
                </a:lnTo>
                <a:lnTo>
                  <a:pt x="657503" y="320447"/>
                </a:lnTo>
                <a:close/>
              </a:path>
              <a:path extrusionOk="0" h="885825" w="885825">
                <a:moveTo>
                  <a:pt x="454871" y="384669"/>
                </a:moveTo>
                <a:lnTo>
                  <a:pt x="402936" y="377568"/>
                </a:lnTo>
                <a:lnTo>
                  <a:pt x="354202" y="362091"/>
                </a:lnTo>
                <a:lnTo>
                  <a:pt x="309422" y="339003"/>
                </a:lnTo>
                <a:lnTo>
                  <a:pt x="269350" y="309069"/>
                </a:lnTo>
                <a:lnTo>
                  <a:pt x="234743" y="273055"/>
                </a:lnTo>
                <a:lnTo>
                  <a:pt x="500756" y="273055"/>
                </a:lnTo>
                <a:lnTo>
                  <a:pt x="483272" y="284848"/>
                </a:lnTo>
                <a:lnTo>
                  <a:pt x="460386" y="318779"/>
                </a:lnTo>
                <a:lnTo>
                  <a:pt x="451992" y="360309"/>
                </a:lnTo>
                <a:lnTo>
                  <a:pt x="451992" y="368724"/>
                </a:lnTo>
                <a:lnTo>
                  <a:pt x="452877" y="376918"/>
                </a:lnTo>
                <a:lnTo>
                  <a:pt x="454871" y="384669"/>
                </a:lnTo>
                <a:close/>
              </a:path>
              <a:path extrusionOk="0" h="885825" w="885825">
                <a:moveTo>
                  <a:pt x="818776" y="676548"/>
                </a:moveTo>
                <a:lnTo>
                  <a:pt x="361859" y="676548"/>
                </a:lnTo>
                <a:lnTo>
                  <a:pt x="418099" y="671850"/>
                </a:lnTo>
                <a:lnTo>
                  <a:pt x="468888" y="658492"/>
                </a:lnTo>
                <a:lnTo>
                  <a:pt x="514114" y="637581"/>
                </a:lnTo>
                <a:lnTo>
                  <a:pt x="553668" y="610225"/>
                </a:lnTo>
                <a:lnTo>
                  <a:pt x="587440" y="577530"/>
                </a:lnTo>
                <a:lnTo>
                  <a:pt x="615318" y="540603"/>
                </a:lnTo>
                <a:lnTo>
                  <a:pt x="637194" y="500550"/>
                </a:lnTo>
                <a:lnTo>
                  <a:pt x="652955" y="458479"/>
                </a:lnTo>
                <a:lnTo>
                  <a:pt x="662493" y="415497"/>
                </a:lnTo>
                <a:lnTo>
                  <a:pt x="665697" y="372710"/>
                </a:lnTo>
                <a:lnTo>
                  <a:pt x="665631" y="362091"/>
                </a:lnTo>
                <a:lnTo>
                  <a:pt x="665475" y="358980"/>
                </a:lnTo>
                <a:lnTo>
                  <a:pt x="680573" y="346997"/>
                </a:lnTo>
                <a:lnTo>
                  <a:pt x="694569" y="333706"/>
                </a:lnTo>
                <a:lnTo>
                  <a:pt x="707362" y="319211"/>
                </a:lnTo>
                <a:lnTo>
                  <a:pt x="718846" y="303616"/>
                </a:lnTo>
                <a:lnTo>
                  <a:pt x="863456" y="303616"/>
                </a:lnTo>
                <a:lnTo>
                  <a:pt x="875613" y="347868"/>
                </a:lnTo>
                <a:lnTo>
                  <a:pt x="883227" y="394635"/>
                </a:lnTo>
                <a:lnTo>
                  <a:pt x="885824" y="442912"/>
                </a:lnTo>
                <a:lnTo>
                  <a:pt x="883227" y="491189"/>
                </a:lnTo>
                <a:lnTo>
                  <a:pt x="875613" y="537956"/>
                </a:lnTo>
                <a:lnTo>
                  <a:pt x="863254" y="582943"/>
                </a:lnTo>
                <a:lnTo>
                  <a:pt x="846418" y="625881"/>
                </a:lnTo>
                <a:lnTo>
                  <a:pt x="825375" y="666501"/>
                </a:lnTo>
                <a:lnTo>
                  <a:pt x="818776" y="676548"/>
                </a:lnTo>
                <a:close/>
              </a:path>
              <a:path extrusionOk="0" h="885825" w="885825">
                <a:moveTo>
                  <a:pt x="267962" y="415451"/>
                </a:moveTo>
                <a:lnTo>
                  <a:pt x="255062" y="414310"/>
                </a:lnTo>
                <a:lnTo>
                  <a:pt x="242660" y="411631"/>
                </a:lnTo>
                <a:lnTo>
                  <a:pt x="230840" y="407541"/>
                </a:lnTo>
                <a:lnTo>
                  <a:pt x="219684" y="402164"/>
                </a:lnTo>
                <a:lnTo>
                  <a:pt x="252388" y="402164"/>
                </a:lnTo>
                <a:lnTo>
                  <a:pt x="267962" y="415451"/>
                </a:lnTo>
                <a:close/>
              </a:path>
              <a:path extrusionOk="0" h="885825" w="885825">
                <a:moveTo>
                  <a:pt x="277263" y="512006"/>
                </a:moveTo>
                <a:lnTo>
                  <a:pt x="270398" y="512006"/>
                </a:lnTo>
                <a:lnTo>
                  <a:pt x="263754" y="511342"/>
                </a:lnTo>
                <a:lnTo>
                  <a:pt x="257110" y="510013"/>
                </a:lnTo>
                <a:lnTo>
                  <a:pt x="297707" y="510013"/>
                </a:lnTo>
                <a:lnTo>
                  <a:pt x="291657" y="511037"/>
                </a:lnTo>
                <a:lnTo>
                  <a:pt x="284522" y="511761"/>
                </a:lnTo>
                <a:lnTo>
                  <a:pt x="277263" y="512006"/>
                </a:lnTo>
                <a:close/>
              </a:path>
              <a:path extrusionOk="0" h="885825" w="885825">
                <a:moveTo>
                  <a:pt x="224113" y="629821"/>
                </a:moveTo>
                <a:lnTo>
                  <a:pt x="217674" y="629735"/>
                </a:lnTo>
                <a:lnTo>
                  <a:pt x="211296" y="629461"/>
                </a:lnTo>
                <a:lnTo>
                  <a:pt x="204961" y="628980"/>
                </a:lnTo>
                <a:lnTo>
                  <a:pt x="198646" y="628271"/>
                </a:lnTo>
                <a:lnTo>
                  <a:pt x="242404" y="628271"/>
                </a:lnTo>
                <a:lnTo>
                  <a:pt x="224113" y="6298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4" name="Google Shape;204;p14"/>
          <p:cNvGrpSpPr/>
          <p:nvPr/>
        </p:nvGrpSpPr>
        <p:grpSpPr>
          <a:xfrm>
            <a:off x="7044513" y="2429573"/>
            <a:ext cx="584200" cy="584200"/>
            <a:chOff x="7669174" y="5473610"/>
            <a:chExt cx="876300" cy="876300"/>
          </a:xfrm>
        </p:grpSpPr>
        <p:sp>
          <p:nvSpPr>
            <p:cNvPr id="205" name="Google Shape;205;p14"/>
            <p:cNvSpPr/>
            <p:nvPr/>
          </p:nvSpPr>
          <p:spPr>
            <a:xfrm>
              <a:off x="7669174" y="5473610"/>
              <a:ext cx="876300" cy="876300"/>
            </a:xfrm>
            <a:custGeom>
              <a:rect b="b" l="l" r="r" t="t"/>
              <a:pathLst>
                <a:path extrusionOk="0" h="876300" w="876300">
                  <a:moveTo>
                    <a:pt x="663054" y="437959"/>
                  </a:moveTo>
                  <a:lnTo>
                    <a:pt x="658418" y="392633"/>
                  </a:lnTo>
                  <a:lnTo>
                    <a:pt x="645248" y="350418"/>
                  </a:lnTo>
                  <a:lnTo>
                    <a:pt x="624471" y="312229"/>
                  </a:lnTo>
                  <a:lnTo>
                    <a:pt x="596963" y="278955"/>
                  </a:lnTo>
                  <a:lnTo>
                    <a:pt x="583755" y="268084"/>
                  </a:lnTo>
                  <a:lnTo>
                    <a:pt x="583755" y="438150"/>
                  </a:lnTo>
                  <a:lnTo>
                    <a:pt x="576402" y="484212"/>
                  </a:lnTo>
                  <a:lnTo>
                    <a:pt x="555701" y="524268"/>
                  </a:lnTo>
                  <a:lnTo>
                    <a:pt x="524090" y="555879"/>
                  </a:lnTo>
                  <a:lnTo>
                    <a:pt x="483997" y="576618"/>
                  </a:lnTo>
                  <a:lnTo>
                    <a:pt x="437832" y="584073"/>
                  </a:lnTo>
                  <a:lnTo>
                    <a:pt x="391693" y="576630"/>
                  </a:lnTo>
                  <a:lnTo>
                    <a:pt x="351637" y="555929"/>
                  </a:lnTo>
                  <a:lnTo>
                    <a:pt x="320052" y="524344"/>
                  </a:lnTo>
                  <a:lnTo>
                    <a:pt x="299351" y="484289"/>
                  </a:lnTo>
                  <a:lnTo>
                    <a:pt x="291909" y="438150"/>
                  </a:lnTo>
                  <a:lnTo>
                    <a:pt x="299351" y="392010"/>
                  </a:lnTo>
                  <a:lnTo>
                    <a:pt x="320052" y="351942"/>
                  </a:lnTo>
                  <a:lnTo>
                    <a:pt x="351637" y="320370"/>
                  </a:lnTo>
                  <a:lnTo>
                    <a:pt x="391693" y="299656"/>
                  </a:lnTo>
                  <a:lnTo>
                    <a:pt x="437832" y="292227"/>
                  </a:lnTo>
                  <a:lnTo>
                    <a:pt x="483984" y="299656"/>
                  </a:lnTo>
                  <a:lnTo>
                    <a:pt x="524040" y="320370"/>
                  </a:lnTo>
                  <a:lnTo>
                    <a:pt x="555625" y="351942"/>
                  </a:lnTo>
                  <a:lnTo>
                    <a:pt x="576326" y="392010"/>
                  </a:lnTo>
                  <a:lnTo>
                    <a:pt x="583755" y="438150"/>
                  </a:lnTo>
                  <a:lnTo>
                    <a:pt x="583755" y="268084"/>
                  </a:lnTo>
                  <a:lnTo>
                    <a:pt x="563638" y="251498"/>
                  </a:lnTo>
                  <a:lnTo>
                    <a:pt x="525411" y="230784"/>
                  </a:lnTo>
                  <a:lnTo>
                    <a:pt x="483171" y="217690"/>
                  </a:lnTo>
                  <a:lnTo>
                    <a:pt x="437832" y="213118"/>
                  </a:lnTo>
                  <a:lnTo>
                    <a:pt x="392506" y="217690"/>
                  </a:lnTo>
                  <a:lnTo>
                    <a:pt x="350304" y="230784"/>
                  </a:lnTo>
                  <a:lnTo>
                    <a:pt x="312102" y="251498"/>
                  </a:lnTo>
                  <a:lnTo>
                    <a:pt x="278841" y="278955"/>
                  </a:lnTo>
                  <a:lnTo>
                    <a:pt x="251383" y="312229"/>
                  </a:lnTo>
                  <a:lnTo>
                    <a:pt x="230657" y="350418"/>
                  </a:lnTo>
                  <a:lnTo>
                    <a:pt x="217563" y="392633"/>
                  </a:lnTo>
                  <a:lnTo>
                    <a:pt x="213004" y="437959"/>
                  </a:lnTo>
                  <a:lnTo>
                    <a:pt x="217576" y="483285"/>
                  </a:lnTo>
                  <a:lnTo>
                    <a:pt x="230695" y="525526"/>
                  </a:lnTo>
                  <a:lnTo>
                    <a:pt x="251447" y="563740"/>
                  </a:lnTo>
                  <a:lnTo>
                    <a:pt x="278930" y="597052"/>
                  </a:lnTo>
                  <a:lnTo>
                    <a:pt x="312242" y="624535"/>
                  </a:lnTo>
                  <a:lnTo>
                    <a:pt x="350456" y="645287"/>
                  </a:lnTo>
                  <a:lnTo>
                    <a:pt x="392696" y="658406"/>
                  </a:lnTo>
                  <a:lnTo>
                    <a:pt x="438023" y="662978"/>
                  </a:lnTo>
                  <a:lnTo>
                    <a:pt x="483362" y="658418"/>
                  </a:lnTo>
                  <a:lnTo>
                    <a:pt x="525602" y="645312"/>
                  </a:lnTo>
                  <a:lnTo>
                    <a:pt x="563816" y="624586"/>
                  </a:lnTo>
                  <a:lnTo>
                    <a:pt x="597128" y="597128"/>
                  </a:lnTo>
                  <a:lnTo>
                    <a:pt x="624611" y="563829"/>
                  </a:lnTo>
                  <a:lnTo>
                    <a:pt x="645363" y="525602"/>
                  </a:lnTo>
                  <a:lnTo>
                    <a:pt x="658482" y="483349"/>
                  </a:lnTo>
                  <a:lnTo>
                    <a:pt x="663054" y="437959"/>
                  </a:lnTo>
                  <a:close/>
                </a:path>
                <a:path extrusionOk="0" h="876300" w="876300">
                  <a:moveTo>
                    <a:pt x="876058" y="366090"/>
                  </a:moveTo>
                  <a:lnTo>
                    <a:pt x="875626" y="320548"/>
                  </a:lnTo>
                  <a:lnTo>
                    <a:pt x="873493" y="257467"/>
                  </a:lnTo>
                  <a:lnTo>
                    <a:pt x="866559" y="197040"/>
                  </a:lnTo>
                  <a:lnTo>
                    <a:pt x="853135" y="150914"/>
                  </a:lnTo>
                  <a:lnTo>
                    <a:pt x="832853" y="110464"/>
                  </a:lnTo>
                  <a:lnTo>
                    <a:pt x="807681" y="78905"/>
                  </a:lnTo>
                  <a:lnTo>
                    <a:pt x="796975" y="68224"/>
                  </a:lnTo>
                  <a:lnTo>
                    <a:pt x="796975" y="509841"/>
                  </a:lnTo>
                  <a:lnTo>
                    <a:pt x="796620" y="553161"/>
                  </a:lnTo>
                  <a:lnTo>
                    <a:pt x="794575" y="615175"/>
                  </a:lnTo>
                  <a:lnTo>
                    <a:pt x="788581" y="666026"/>
                  </a:lnTo>
                  <a:lnTo>
                    <a:pt x="773112" y="710869"/>
                  </a:lnTo>
                  <a:lnTo>
                    <a:pt x="746582" y="746887"/>
                  </a:lnTo>
                  <a:lnTo>
                    <a:pt x="710565" y="773341"/>
                  </a:lnTo>
                  <a:lnTo>
                    <a:pt x="665861" y="788746"/>
                  </a:lnTo>
                  <a:lnTo>
                    <a:pt x="614857" y="794893"/>
                  </a:lnTo>
                  <a:lnTo>
                    <a:pt x="552843" y="796925"/>
                  </a:lnTo>
                  <a:lnTo>
                    <a:pt x="508317" y="797293"/>
                  </a:lnTo>
                  <a:lnTo>
                    <a:pt x="488848" y="797318"/>
                  </a:lnTo>
                  <a:lnTo>
                    <a:pt x="367360" y="797293"/>
                  </a:lnTo>
                  <a:lnTo>
                    <a:pt x="322834" y="796925"/>
                  </a:lnTo>
                  <a:lnTo>
                    <a:pt x="260807" y="794893"/>
                  </a:lnTo>
                  <a:lnTo>
                    <a:pt x="209956" y="788885"/>
                  </a:lnTo>
                  <a:lnTo>
                    <a:pt x="165112" y="773430"/>
                  </a:lnTo>
                  <a:lnTo>
                    <a:pt x="129095" y="746887"/>
                  </a:lnTo>
                  <a:lnTo>
                    <a:pt x="102641" y="710869"/>
                  </a:lnTo>
                  <a:lnTo>
                    <a:pt x="87236" y="666178"/>
                  </a:lnTo>
                  <a:lnTo>
                    <a:pt x="81102" y="615175"/>
                  </a:lnTo>
                  <a:lnTo>
                    <a:pt x="79057" y="553161"/>
                  </a:lnTo>
                  <a:lnTo>
                    <a:pt x="78701" y="509841"/>
                  </a:lnTo>
                  <a:lnTo>
                    <a:pt x="78701" y="366090"/>
                  </a:lnTo>
                  <a:lnTo>
                    <a:pt x="79057" y="323138"/>
                  </a:lnTo>
                  <a:lnTo>
                    <a:pt x="81102" y="261124"/>
                  </a:lnTo>
                  <a:lnTo>
                    <a:pt x="87096" y="210261"/>
                  </a:lnTo>
                  <a:lnTo>
                    <a:pt x="102552" y="165430"/>
                  </a:lnTo>
                  <a:lnTo>
                    <a:pt x="129095" y="129400"/>
                  </a:lnTo>
                  <a:lnTo>
                    <a:pt x="165112" y="102946"/>
                  </a:lnTo>
                  <a:lnTo>
                    <a:pt x="209804" y="87553"/>
                  </a:lnTo>
                  <a:lnTo>
                    <a:pt x="260807" y="81407"/>
                  </a:lnTo>
                  <a:lnTo>
                    <a:pt x="322821" y="79362"/>
                  </a:lnTo>
                  <a:lnTo>
                    <a:pt x="367360" y="79006"/>
                  </a:lnTo>
                  <a:lnTo>
                    <a:pt x="437832" y="78905"/>
                  </a:lnTo>
                  <a:lnTo>
                    <a:pt x="508317" y="79006"/>
                  </a:lnTo>
                  <a:lnTo>
                    <a:pt x="552843" y="79362"/>
                  </a:lnTo>
                  <a:lnTo>
                    <a:pt x="614857" y="81407"/>
                  </a:lnTo>
                  <a:lnTo>
                    <a:pt x="665721" y="87401"/>
                  </a:lnTo>
                  <a:lnTo>
                    <a:pt x="710565" y="102870"/>
                  </a:lnTo>
                  <a:lnTo>
                    <a:pt x="746582" y="129400"/>
                  </a:lnTo>
                  <a:lnTo>
                    <a:pt x="773036" y="165430"/>
                  </a:lnTo>
                  <a:lnTo>
                    <a:pt x="788428" y="210121"/>
                  </a:lnTo>
                  <a:lnTo>
                    <a:pt x="794575" y="261124"/>
                  </a:lnTo>
                  <a:lnTo>
                    <a:pt x="796620" y="323138"/>
                  </a:lnTo>
                  <a:lnTo>
                    <a:pt x="796963" y="366090"/>
                  </a:lnTo>
                  <a:lnTo>
                    <a:pt x="796975" y="509841"/>
                  </a:lnTo>
                  <a:lnTo>
                    <a:pt x="796975" y="68224"/>
                  </a:lnTo>
                  <a:lnTo>
                    <a:pt x="765517" y="43129"/>
                  </a:lnTo>
                  <a:lnTo>
                    <a:pt x="725068" y="22847"/>
                  </a:lnTo>
                  <a:lnTo>
                    <a:pt x="678942" y="9423"/>
                  </a:lnTo>
                  <a:lnTo>
                    <a:pt x="618705" y="2489"/>
                  </a:lnTo>
                  <a:lnTo>
                    <a:pt x="555345" y="520"/>
                  </a:lnTo>
                  <a:lnTo>
                    <a:pt x="437832" y="0"/>
                  </a:lnTo>
                  <a:lnTo>
                    <a:pt x="320433" y="546"/>
                  </a:lnTo>
                  <a:lnTo>
                    <a:pt x="257162" y="2679"/>
                  </a:lnTo>
                  <a:lnTo>
                    <a:pt x="196926" y="9626"/>
                  </a:lnTo>
                  <a:lnTo>
                    <a:pt x="150787" y="23037"/>
                  </a:lnTo>
                  <a:lnTo>
                    <a:pt x="110350" y="43319"/>
                  </a:lnTo>
                  <a:lnTo>
                    <a:pt x="73228" y="73533"/>
                  </a:lnTo>
                  <a:lnTo>
                    <a:pt x="43180" y="110667"/>
                  </a:lnTo>
                  <a:lnTo>
                    <a:pt x="22923" y="151104"/>
                  </a:lnTo>
                  <a:lnTo>
                    <a:pt x="9499" y="197231"/>
                  </a:lnTo>
                  <a:lnTo>
                    <a:pt x="2578" y="257276"/>
                  </a:lnTo>
                  <a:lnTo>
                    <a:pt x="431" y="320548"/>
                  </a:lnTo>
                  <a:lnTo>
                    <a:pt x="0" y="366090"/>
                  </a:lnTo>
                  <a:lnTo>
                    <a:pt x="0" y="509841"/>
                  </a:lnTo>
                  <a:lnTo>
                    <a:pt x="431" y="555434"/>
                  </a:lnTo>
                  <a:lnTo>
                    <a:pt x="2565" y="618629"/>
                  </a:lnTo>
                  <a:lnTo>
                    <a:pt x="9499" y="678865"/>
                  </a:lnTo>
                  <a:lnTo>
                    <a:pt x="22923" y="725004"/>
                  </a:lnTo>
                  <a:lnTo>
                    <a:pt x="43205" y="765441"/>
                  </a:lnTo>
                  <a:lnTo>
                    <a:pt x="73418" y="802563"/>
                  </a:lnTo>
                  <a:lnTo>
                    <a:pt x="110540" y="832789"/>
                  </a:lnTo>
                  <a:lnTo>
                    <a:pt x="150990" y="853059"/>
                  </a:lnTo>
                  <a:lnTo>
                    <a:pt x="197116" y="866482"/>
                  </a:lnTo>
                  <a:lnTo>
                    <a:pt x="257352" y="873417"/>
                  </a:lnTo>
                  <a:lnTo>
                    <a:pt x="320548" y="875550"/>
                  </a:lnTo>
                  <a:lnTo>
                    <a:pt x="438023" y="876109"/>
                  </a:lnTo>
                  <a:lnTo>
                    <a:pt x="555434" y="875550"/>
                  </a:lnTo>
                  <a:lnTo>
                    <a:pt x="618705" y="873417"/>
                  </a:lnTo>
                  <a:lnTo>
                    <a:pt x="678942" y="866482"/>
                  </a:lnTo>
                  <a:lnTo>
                    <a:pt x="725068" y="853059"/>
                  </a:lnTo>
                  <a:lnTo>
                    <a:pt x="765517" y="832789"/>
                  </a:lnTo>
                  <a:lnTo>
                    <a:pt x="802640" y="802563"/>
                  </a:lnTo>
                  <a:lnTo>
                    <a:pt x="832853" y="765441"/>
                  </a:lnTo>
                  <a:lnTo>
                    <a:pt x="853135" y="725004"/>
                  </a:lnTo>
                  <a:lnTo>
                    <a:pt x="866559" y="678865"/>
                  </a:lnTo>
                  <a:lnTo>
                    <a:pt x="873493" y="618629"/>
                  </a:lnTo>
                  <a:lnTo>
                    <a:pt x="875626" y="555434"/>
                  </a:lnTo>
                  <a:lnTo>
                    <a:pt x="876058" y="509841"/>
                  </a:lnTo>
                  <a:lnTo>
                    <a:pt x="876058" y="3660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6" name="Google Shape;206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88268" y="5625283"/>
              <a:ext cx="105217" cy="1052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7" name="Google Shape;207;p14"/>
          <p:cNvGrpSpPr/>
          <p:nvPr/>
        </p:nvGrpSpPr>
        <p:grpSpPr>
          <a:xfrm>
            <a:off x="6783132" y="4930385"/>
            <a:ext cx="1073447" cy="48906"/>
            <a:chOff x="7191858" y="7044834"/>
            <a:chExt cx="1610169" cy="73358"/>
          </a:xfrm>
        </p:grpSpPr>
        <p:sp>
          <p:nvSpPr>
            <p:cNvPr id="208" name="Google Shape;208;p14"/>
            <p:cNvSpPr/>
            <p:nvPr/>
          </p:nvSpPr>
          <p:spPr>
            <a:xfrm>
              <a:off x="7220877" y="7081532"/>
              <a:ext cx="1581150" cy="5080"/>
            </a:xfrm>
            <a:custGeom>
              <a:rect b="b" l="l" r="r" t="t"/>
              <a:pathLst>
                <a:path extrusionOk="0" h="5079" w="1581150">
                  <a:moveTo>
                    <a:pt x="1580705" y="1270"/>
                  </a:moveTo>
                  <a:lnTo>
                    <a:pt x="1580299" y="1270"/>
                  </a:lnTo>
                  <a:lnTo>
                    <a:pt x="158029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3797"/>
                  </a:lnTo>
                  <a:lnTo>
                    <a:pt x="0" y="5067"/>
                  </a:lnTo>
                  <a:lnTo>
                    <a:pt x="1580438" y="5067"/>
                  </a:lnTo>
                  <a:lnTo>
                    <a:pt x="1580438" y="3797"/>
                  </a:lnTo>
                  <a:lnTo>
                    <a:pt x="1580705" y="3797"/>
                  </a:lnTo>
                  <a:lnTo>
                    <a:pt x="1580705" y="1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9" name="Google Shape;209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724915" y="7044834"/>
              <a:ext cx="73889" cy="73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p14"/>
            <p:cNvSpPr/>
            <p:nvPr/>
          </p:nvSpPr>
          <p:spPr>
            <a:xfrm>
              <a:off x="7191858" y="7071033"/>
              <a:ext cx="583565" cy="26670"/>
            </a:xfrm>
            <a:custGeom>
              <a:rect b="b" l="l" r="r" t="t"/>
              <a:pathLst>
                <a:path extrusionOk="0" h="26670" w="583565">
                  <a:moveTo>
                    <a:pt x="10555" y="26199"/>
                  </a:moveTo>
                  <a:lnTo>
                    <a:pt x="4750" y="26199"/>
                  </a:lnTo>
                  <a:lnTo>
                    <a:pt x="0" y="21483"/>
                  </a:lnTo>
                  <a:lnTo>
                    <a:pt x="0" y="9955"/>
                  </a:lnTo>
                  <a:lnTo>
                    <a:pt x="4750" y="5239"/>
                  </a:lnTo>
                  <a:lnTo>
                    <a:pt x="10555" y="5239"/>
                  </a:lnTo>
                  <a:lnTo>
                    <a:pt x="572639" y="0"/>
                  </a:lnTo>
                  <a:lnTo>
                    <a:pt x="578445" y="0"/>
                  </a:lnTo>
                  <a:lnTo>
                    <a:pt x="583195" y="4715"/>
                  </a:lnTo>
                  <a:lnTo>
                    <a:pt x="583195" y="16243"/>
                  </a:lnTo>
                  <a:lnTo>
                    <a:pt x="578445" y="20959"/>
                  </a:lnTo>
                  <a:lnTo>
                    <a:pt x="572639" y="20959"/>
                  </a:lnTo>
                  <a:lnTo>
                    <a:pt x="10555" y="261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14"/>
          <p:cNvSpPr/>
          <p:nvPr/>
        </p:nvSpPr>
        <p:spPr>
          <a:xfrm>
            <a:off x="7240540" y="5028196"/>
            <a:ext cx="176107" cy="174837"/>
          </a:xfrm>
          <a:custGeom>
            <a:rect b="b" l="l" r="r" t="t"/>
            <a:pathLst>
              <a:path extrusionOk="0" h="262254" w="264159">
                <a:moveTo>
                  <a:pt x="131944" y="261993"/>
                </a:moveTo>
                <a:lnTo>
                  <a:pt x="93642" y="256353"/>
                </a:lnTo>
                <a:lnTo>
                  <a:pt x="58640" y="239916"/>
                </a:lnTo>
                <a:lnTo>
                  <a:pt x="29948" y="214100"/>
                </a:lnTo>
                <a:lnTo>
                  <a:pt x="10043" y="181126"/>
                </a:lnTo>
                <a:lnTo>
                  <a:pt x="633" y="143836"/>
                </a:lnTo>
                <a:lnTo>
                  <a:pt x="0" y="130996"/>
                </a:lnTo>
                <a:lnTo>
                  <a:pt x="158" y="124560"/>
                </a:lnTo>
                <a:lnTo>
                  <a:pt x="7709" y="86872"/>
                </a:lnTo>
                <a:lnTo>
                  <a:pt x="25969" y="52955"/>
                </a:lnTo>
                <a:lnTo>
                  <a:pt x="53338" y="25783"/>
                </a:lnTo>
                <a:lnTo>
                  <a:pt x="87500" y="7654"/>
                </a:lnTo>
                <a:lnTo>
                  <a:pt x="125462" y="157"/>
                </a:lnTo>
                <a:lnTo>
                  <a:pt x="131944" y="0"/>
                </a:lnTo>
                <a:lnTo>
                  <a:pt x="138426" y="157"/>
                </a:lnTo>
                <a:lnTo>
                  <a:pt x="176388" y="7654"/>
                </a:lnTo>
                <a:lnTo>
                  <a:pt x="210550" y="25783"/>
                </a:lnTo>
                <a:lnTo>
                  <a:pt x="237919" y="52955"/>
                </a:lnTo>
                <a:lnTo>
                  <a:pt x="256179" y="86872"/>
                </a:lnTo>
                <a:lnTo>
                  <a:pt x="263730" y="124560"/>
                </a:lnTo>
                <a:lnTo>
                  <a:pt x="263889" y="130996"/>
                </a:lnTo>
                <a:lnTo>
                  <a:pt x="263730" y="137432"/>
                </a:lnTo>
                <a:lnTo>
                  <a:pt x="256179" y="175120"/>
                </a:lnTo>
                <a:lnTo>
                  <a:pt x="237919" y="209037"/>
                </a:lnTo>
                <a:lnTo>
                  <a:pt x="210550" y="236209"/>
                </a:lnTo>
                <a:lnTo>
                  <a:pt x="176388" y="254338"/>
                </a:lnTo>
                <a:lnTo>
                  <a:pt x="138426" y="261835"/>
                </a:lnTo>
                <a:lnTo>
                  <a:pt x="131944" y="2619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4"/>
          <p:cNvSpPr/>
          <p:nvPr/>
        </p:nvSpPr>
        <p:spPr>
          <a:xfrm>
            <a:off x="6973834" y="5068372"/>
            <a:ext cx="79164" cy="89324"/>
          </a:xfrm>
          <a:custGeom>
            <a:rect b="b" l="l" r="r" t="t"/>
            <a:pathLst>
              <a:path extrusionOk="0" h="133984" w="118745">
                <a:moveTo>
                  <a:pt x="118745" y="6286"/>
                </a:moveTo>
                <a:lnTo>
                  <a:pt x="10553" y="64604"/>
                </a:lnTo>
                <a:lnTo>
                  <a:pt x="10553" y="2095"/>
                </a:lnTo>
                <a:lnTo>
                  <a:pt x="8445" y="0"/>
                </a:lnTo>
                <a:lnTo>
                  <a:pt x="2108" y="0"/>
                </a:lnTo>
                <a:lnTo>
                  <a:pt x="0" y="2095"/>
                </a:lnTo>
                <a:lnTo>
                  <a:pt x="0" y="131521"/>
                </a:lnTo>
                <a:lnTo>
                  <a:pt x="2108" y="133616"/>
                </a:lnTo>
                <a:lnTo>
                  <a:pt x="5270" y="133616"/>
                </a:lnTo>
                <a:lnTo>
                  <a:pt x="8445" y="133616"/>
                </a:lnTo>
                <a:lnTo>
                  <a:pt x="10553" y="131521"/>
                </a:lnTo>
                <a:lnTo>
                  <a:pt x="10553" y="67640"/>
                </a:lnTo>
                <a:lnTo>
                  <a:pt x="115582" y="131521"/>
                </a:lnTo>
                <a:lnTo>
                  <a:pt x="118745" y="6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14"/>
          <p:cNvSpPr/>
          <p:nvPr/>
        </p:nvSpPr>
        <p:spPr>
          <a:xfrm>
            <a:off x="7602942" y="5068372"/>
            <a:ext cx="79587" cy="89324"/>
          </a:xfrm>
          <a:custGeom>
            <a:rect b="b" l="l" r="r" t="t"/>
            <a:pathLst>
              <a:path extrusionOk="0" h="133984" w="119379">
                <a:moveTo>
                  <a:pt x="118757" y="2095"/>
                </a:moveTo>
                <a:lnTo>
                  <a:pt x="116636" y="0"/>
                </a:lnTo>
                <a:lnTo>
                  <a:pt x="110312" y="0"/>
                </a:lnTo>
                <a:lnTo>
                  <a:pt x="108204" y="2095"/>
                </a:lnTo>
                <a:lnTo>
                  <a:pt x="108204" y="64617"/>
                </a:lnTo>
                <a:lnTo>
                  <a:pt x="0" y="6286"/>
                </a:lnTo>
                <a:lnTo>
                  <a:pt x="3175" y="131521"/>
                </a:lnTo>
                <a:lnTo>
                  <a:pt x="108204" y="67627"/>
                </a:lnTo>
                <a:lnTo>
                  <a:pt x="108204" y="131521"/>
                </a:lnTo>
                <a:lnTo>
                  <a:pt x="110312" y="133616"/>
                </a:lnTo>
                <a:lnTo>
                  <a:pt x="113474" y="133616"/>
                </a:lnTo>
                <a:lnTo>
                  <a:pt x="116116" y="133616"/>
                </a:lnTo>
                <a:lnTo>
                  <a:pt x="118757" y="131521"/>
                </a:lnTo>
                <a:lnTo>
                  <a:pt x="118757" y="209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4"/>
          <p:cNvSpPr txBox="1"/>
          <p:nvPr/>
        </p:nvSpPr>
        <p:spPr>
          <a:xfrm>
            <a:off x="7827147" y="2579601"/>
            <a:ext cx="1569238" cy="25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@TAgrarios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4"/>
          <p:cNvSpPr txBox="1"/>
          <p:nvPr/>
        </p:nvSpPr>
        <p:spPr>
          <a:xfrm>
            <a:off x="7813748" y="1051746"/>
            <a:ext cx="1582637" cy="25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@TAgrarios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4"/>
          <p:cNvSpPr txBox="1"/>
          <p:nvPr/>
        </p:nvSpPr>
        <p:spPr>
          <a:xfrm>
            <a:off x="8013198" y="4907722"/>
            <a:ext cx="1820757" cy="25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Tribunales Agrarios</a:t>
            </a:r>
            <a:endParaRPr sz="16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" name="Google Shape;217;p14"/>
          <p:cNvSpPr txBox="1"/>
          <p:nvPr>
            <p:ph type="title"/>
          </p:nvPr>
        </p:nvSpPr>
        <p:spPr>
          <a:xfrm>
            <a:off x="1481641" y="1345919"/>
            <a:ext cx="7692391" cy="1184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rtl="0" algn="l">
              <a:lnSpc>
                <a:spcPct val="90000"/>
              </a:lnSpc>
              <a:spcBef>
                <a:spcPts val="67"/>
              </a:spcBef>
              <a:spcAft>
                <a:spcPts val="0"/>
              </a:spcAft>
              <a:buClr>
                <a:srgbClr val="FF7439"/>
              </a:buClr>
              <a:buSzPts val="2800"/>
              <a:buFont typeface="Arial Black"/>
              <a:buNone/>
            </a:pPr>
            <a:r>
              <a:rPr b="1" lang="es-MX" sz="2800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  <a:t>Maribel C. </a:t>
            </a:r>
            <a:br>
              <a:rPr b="1" lang="es-MX" sz="2800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b="1" lang="es-MX" sz="2800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  <a:t>Méndez de Lara</a:t>
            </a:r>
            <a:br>
              <a:rPr b="1" lang="es-MX" sz="2800">
                <a:solidFill>
                  <a:srgbClr val="FF7439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i="1" sz="2800">
              <a:solidFill>
                <a:srgbClr val="FF743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18" name="Google Shape;218;p14"/>
          <p:cNvSpPr txBox="1"/>
          <p:nvPr/>
        </p:nvSpPr>
        <p:spPr>
          <a:xfrm>
            <a:off x="7827147" y="1823291"/>
            <a:ext cx="2405616" cy="25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@Maribelmendezd3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4"/>
          <p:cNvSpPr txBox="1"/>
          <p:nvPr/>
        </p:nvSpPr>
        <p:spPr>
          <a:xfrm>
            <a:off x="7827147" y="3386309"/>
            <a:ext cx="2756601" cy="25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TribunalesAgrariosOficial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4"/>
          <p:cNvSpPr txBox="1"/>
          <p:nvPr/>
        </p:nvSpPr>
        <p:spPr>
          <a:xfrm>
            <a:off x="7813748" y="4193018"/>
            <a:ext cx="3033428" cy="2547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TribunalesAgrariosOficial</a:t>
            </a:r>
            <a:endParaRPr b="1"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4"/>
          <p:cNvSpPr txBox="1"/>
          <p:nvPr/>
        </p:nvSpPr>
        <p:spPr>
          <a:xfrm>
            <a:off x="7827147" y="5618287"/>
            <a:ext cx="4691709" cy="285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8450">
            <a:spAutoFit/>
          </a:bodyPr>
          <a:lstStyle/>
          <a:p>
            <a:pPr indent="0" lvl="0" marL="8466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www.tribunalesagrarios.gob.mx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14"/>
          <p:cNvSpPr txBox="1"/>
          <p:nvPr/>
        </p:nvSpPr>
        <p:spPr>
          <a:xfrm>
            <a:off x="1407901" y="2230891"/>
            <a:ext cx="517668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180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  <a:t>Chief Magistrate </a:t>
            </a:r>
            <a:br>
              <a:rPr i="1" lang="es-MX" sz="180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i="1" lang="es-MX" sz="1800">
                <a:solidFill>
                  <a:srgbClr val="FF7439"/>
                </a:solidFill>
                <a:latin typeface="Avenir"/>
                <a:ea typeface="Avenir"/>
                <a:cs typeface="Avenir"/>
                <a:sym typeface="Avenir"/>
              </a:rPr>
              <a:t>of Agrarian Courts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8978" y="1886863"/>
            <a:ext cx="8126244" cy="457477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"/>
          <p:cNvSpPr txBox="1"/>
          <p:nvPr/>
        </p:nvSpPr>
        <p:spPr>
          <a:xfrm>
            <a:off x="-91250" y="1939470"/>
            <a:ext cx="2276061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9600" u="none" cap="none" strike="noStrike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b="1" i="0" lang="es-MX" sz="6600" u="none" cap="none" strike="noStrike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531756" y="3833996"/>
            <a:ext cx="285785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women live </a:t>
            </a:r>
            <a:br>
              <a:rPr b="1" i="0" lang="es-MX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s-MX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rural areas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531756" y="3218443"/>
            <a:ext cx="2517214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400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billion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3951101" y="2456250"/>
            <a:ext cx="3580108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Women produce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4000">
                <a:solidFill>
                  <a:srgbClr val="E3E11F"/>
                </a:solidFill>
                <a:latin typeface="Arial Black"/>
                <a:ea typeface="Arial Black"/>
                <a:cs typeface="Arial Black"/>
                <a:sym typeface="Arial Black"/>
              </a:rPr>
              <a:t>50%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of the food for the </a:t>
            </a:r>
            <a:br>
              <a:rPr b="1" lang="es-MX" sz="180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E3E11F"/>
                </a:solidFill>
                <a:latin typeface="Arial"/>
                <a:ea typeface="Arial"/>
                <a:cs typeface="Arial"/>
                <a:sym typeface="Arial"/>
              </a:rPr>
              <a:t>world’s population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E3E11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531756" y="378328"/>
            <a:ext cx="7674964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Rural Women </a:t>
            </a:r>
            <a:br>
              <a:rPr lang="es-MX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and Land Ownership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8050781" y="4132497"/>
            <a:ext cx="430953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E7E81F"/>
                </a:solidFill>
                <a:latin typeface="Arial"/>
                <a:ea typeface="Arial"/>
                <a:cs typeface="Arial"/>
                <a:sym typeface="Arial"/>
              </a:rPr>
              <a:t>They own less than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600">
                <a:solidFill>
                  <a:srgbClr val="E7E81F"/>
                </a:solidFill>
                <a:latin typeface="Arial Black"/>
                <a:ea typeface="Arial Black"/>
                <a:cs typeface="Arial Black"/>
                <a:sym typeface="Arial Black"/>
              </a:rPr>
              <a:t>20%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E7E81F"/>
                </a:solidFill>
                <a:latin typeface="Arial"/>
                <a:ea typeface="Arial"/>
                <a:cs typeface="Arial"/>
                <a:sym typeface="Arial"/>
              </a:rPr>
              <a:t>or rural farms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99" y="38238"/>
            <a:ext cx="12152701" cy="68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/>
          <p:nvPr/>
        </p:nvSpPr>
        <p:spPr>
          <a:xfrm rot="-273282">
            <a:off x="583182" y="810601"/>
            <a:ext cx="647454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6000">
                <a:solidFill>
                  <a:srgbClr val="FAC3C3"/>
                </a:solidFill>
                <a:latin typeface="Arial Black"/>
                <a:ea typeface="Arial Black"/>
                <a:cs typeface="Arial Black"/>
                <a:sym typeface="Arial Black"/>
              </a:rPr>
              <a:t>= INEQUALITY</a:t>
            </a:r>
            <a:endParaRPr/>
          </a:p>
        </p:txBody>
      </p:sp>
      <p:sp>
        <p:nvSpPr>
          <p:cNvPr id="104" name="Google Shape;104;p3"/>
          <p:cNvSpPr txBox="1"/>
          <p:nvPr/>
        </p:nvSpPr>
        <p:spPr>
          <a:xfrm>
            <a:off x="4914141" y="5721547"/>
            <a:ext cx="6646587" cy="800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2800">
                <a:solidFill>
                  <a:srgbClr val="3D3D3D"/>
                </a:solidFill>
                <a:latin typeface="Avenir"/>
                <a:ea typeface="Avenir"/>
                <a:cs typeface="Avenir"/>
                <a:sym typeface="Avenir"/>
              </a:rPr>
              <a:t>- Wealth </a:t>
            </a:r>
            <a:r>
              <a:rPr b="1" i="1" lang="es-MX" sz="2400">
                <a:solidFill>
                  <a:srgbClr val="3D3D3D"/>
                </a:solidFill>
                <a:latin typeface="Avenir"/>
                <a:ea typeface="Avenir"/>
                <a:cs typeface="Avenir"/>
                <a:sym typeface="Avenir"/>
              </a:rPr>
              <a:t>concentration</a:t>
            </a:r>
            <a:r>
              <a:rPr b="1" i="1" lang="es-MX" sz="2800">
                <a:solidFill>
                  <a:srgbClr val="3D3D3D"/>
                </a:solidFill>
                <a:latin typeface="Avenir"/>
                <a:ea typeface="Avenir"/>
                <a:cs typeface="Avenir"/>
                <a:sym typeface="Avenir"/>
              </a:rPr>
              <a:t> in men -  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AC3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"/>
          <p:cNvSpPr txBox="1"/>
          <p:nvPr/>
        </p:nvSpPr>
        <p:spPr>
          <a:xfrm>
            <a:off x="7723064" y="1806798"/>
            <a:ext cx="10940544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s-MX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Geographic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s-MX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Digital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s-MX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Economic</a:t>
            </a:r>
            <a:endParaRPr b="1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s-MX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</a:pPr>
            <a:r>
              <a:rPr b="1" lang="es-MX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Cultural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7011555" y="7188093"/>
            <a:ext cx="142301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Vulnerability </a:t>
            </a:r>
            <a:endParaRPr/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2255047"/>
            <a:ext cx="7011556" cy="467254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18869" y="483287"/>
            <a:ext cx="7479528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Barriers Women Face </a:t>
            </a:r>
            <a:br>
              <a:rPr lang="es-MX" sz="28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28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in Accessing Justice </a:t>
            </a:r>
            <a:br>
              <a:rPr lang="es-MX" sz="28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28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and Property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Google Shape;11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0"/>
            <a:ext cx="12344849" cy="6927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7864" y="-208654"/>
            <a:ext cx="4290685" cy="762788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5"/>
          <p:cNvSpPr txBox="1"/>
          <p:nvPr>
            <p:ph idx="1" type="subTitle"/>
          </p:nvPr>
        </p:nvSpPr>
        <p:spPr>
          <a:xfrm>
            <a:off x="1379537" y="7943850"/>
            <a:ext cx="10058400" cy="5435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</a:pPr>
            <a:r>
              <a:rPr lang="es-MX" sz="1500">
                <a:solidFill>
                  <a:srgbClr val="FFFFFF"/>
                </a:solidFill>
              </a:rPr>
              <a:t>Ciudad de México, 19 de julio de 2022</a:t>
            </a:r>
            <a:endParaRPr/>
          </a:p>
        </p:txBody>
      </p:sp>
      <p:sp>
        <p:nvSpPr>
          <p:cNvPr id="120" name="Google Shape;120;p5"/>
          <p:cNvSpPr txBox="1"/>
          <p:nvPr/>
        </p:nvSpPr>
        <p:spPr>
          <a:xfrm>
            <a:off x="729906" y="683568"/>
            <a:ext cx="6128152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Itinerant Agrarian Justice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3200">
                <a:solidFill>
                  <a:srgbClr val="2D695C"/>
                </a:solidFill>
                <a:latin typeface="Arial Black"/>
                <a:ea typeface="Arial Black"/>
                <a:cs typeface="Arial Black"/>
                <a:sym typeface="Arial Black"/>
              </a:rPr>
              <a:t>for Rural Women </a:t>
            </a:r>
            <a:endParaRPr/>
          </a:p>
        </p:txBody>
      </p:sp>
      <p:sp>
        <p:nvSpPr>
          <p:cNvPr id="121" name="Google Shape;121;p5"/>
          <p:cNvSpPr txBox="1"/>
          <p:nvPr/>
        </p:nvSpPr>
        <p:spPr>
          <a:xfrm>
            <a:off x="729906" y="1922026"/>
            <a:ext cx="256704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2400">
                <a:solidFill>
                  <a:srgbClr val="2D695C"/>
                </a:solidFill>
                <a:latin typeface="Avenir"/>
                <a:ea typeface="Avenir"/>
                <a:cs typeface="Avenir"/>
                <a:sym typeface="Avenir"/>
              </a:rPr>
              <a:t>A paradigm shift </a:t>
            </a:r>
            <a:endParaRPr/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8565" y="1724559"/>
            <a:ext cx="3372656" cy="337265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729906" y="3044279"/>
            <a:ext cx="4397358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200">
                <a:solidFill>
                  <a:srgbClr val="C5B88A"/>
                </a:solidFill>
                <a:latin typeface="Arial"/>
                <a:ea typeface="Arial"/>
                <a:cs typeface="Arial"/>
                <a:sym typeface="Arial"/>
              </a:rPr>
              <a:t>Agrarian Courts come to you;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200">
                <a:solidFill>
                  <a:srgbClr val="C5B88A"/>
                </a:solidFill>
                <a:latin typeface="Arial"/>
                <a:ea typeface="Arial"/>
                <a:cs typeface="Arial"/>
                <a:sym typeface="Arial"/>
              </a:rPr>
              <a:t>you no longer go to the Courts </a:t>
            </a:r>
            <a:endParaRPr/>
          </a:p>
        </p:txBody>
      </p:sp>
      <p:pic>
        <p:nvPicPr>
          <p:cNvPr id="124" name="Google Shape;12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58958" y="5719661"/>
            <a:ext cx="1903872" cy="666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38516" y="5712565"/>
            <a:ext cx="2310932" cy="769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5300" y="5255899"/>
            <a:ext cx="2197561" cy="147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798" y="3987419"/>
            <a:ext cx="5307762" cy="265155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6533946" y="972901"/>
            <a:ext cx="11608616" cy="63094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Directed to women living in remote areas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The Court installs itself in a school,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an ejido house, or a public office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The Magistrates conduct the hearing,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offer and admit evidence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Women initiate lawsuits for inheritance or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by prescription of possession due to the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migration of their spouses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Administrative institutions compile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documents of property, possession,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and identity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B06EC0"/>
              </a:buClr>
              <a:buSzPts val="1800"/>
              <a:buFont typeface="Noto Sans Symbols"/>
              <a:buChar char="▪"/>
            </a:pP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The judgment orders the issuance of their </a:t>
            </a:r>
            <a:b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18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land title for the lands they cultivate. </a:t>
            </a:r>
            <a:endParaRPr/>
          </a:p>
          <a:p>
            <a:pPr indent="-215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B06E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B06E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B06E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"/>
          <p:cNvSpPr txBox="1"/>
          <p:nvPr/>
        </p:nvSpPr>
        <p:spPr>
          <a:xfrm>
            <a:off x="364213" y="459742"/>
            <a:ext cx="10043652" cy="13542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>
                <a:solidFill>
                  <a:srgbClr val="B06EC0"/>
                </a:solidFill>
                <a:latin typeface="Arial Black"/>
                <a:ea typeface="Arial Black"/>
                <a:cs typeface="Arial Black"/>
                <a:sym typeface="Arial Black"/>
              </a:rPr>
              <a:t>Itinerant Agrarian </a:t>
            </a:r>
            <a:br>
              <a:rPr lang="es-MX" sz="3200">
                <a:solidFill>
                  <a:srgbClr val="B06EC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MX" sz="3200">
                <a:solidFill>
                  <a:srgbClr val="B06EC0"/>
                </a:solidFill>
                <a:latin typeface="Arial Black"/>
                <a:ea typeface="Arial Black"/>
                <a:cs typeface="Arial Black"/>
                <a:sym typeface="Arial Black"/>
              </a:rPr>
              <a:t>Justice for Rural Women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58143">
            <a:off x="315884" y="1889534"/>
            <a:ext cx="3048716" cy="2280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417913">
            <a:off x="3725015" y="2520772"/>
            <a:ext cx="2261455" cy="2394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/>
          <p:nvPr/>
        </p:nvSpPr>
        <p:spPr>
          <a:xfrm>
            <a:off x="571500" y="1610235"/>
            <a:ext cx="10416988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2800">
                <a:solidFill>
                  <a:srgbClr val="FDCF59"/>
                </a:solidFill>
                <a:latin typeface="Avenir"/>
                <a:ea typeface="Avenir"/>
                <a:cs typeface="Avenir"/>
                <a:sym typeface="Avenir"/>
              </a:rPr>
              <a:t>For women, land ownership </a:t>
            </a:r>
            <a:br>
              <a:rPr b="1" i="1" lang="es-MX" sz="2800">
                <a:solidFill>
                  <a:srgbClr val="FDCF59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b="1" i="1" lang="es-MX" sz="2800">
                <a:solidFill>
                  <a:srgbClr val="FDCF59"/>
                </a:solidFill>
                <a:latin typeface="Avenir"/>
                <a:ea typeface="Avenir"/>
                <a:cs typeface="Avenir"/>
                <a:sym typeface="Avenir"/>
              </a:rPr>
              <a:t>EMPOWERS them. </a:t>
            </a:r>
            <a:endParaRPr/>
          </a:p>
        </p:txBody>
      </p:sp>
      <p:sp>
        <p:nvSpPr>
          <p:cNvPr id="141" name="Google Shape;141;p7"/>
          <p:cNvSpPr txBox="1"/>
          <p:nvPr/>
        </p:nvSpPr>
        <p:spPr>
          <a:xfrm>
            <a:off x="583268" y="753720"/>
            <a:ext cx="5602939" cy="10464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4400">
                <a:solidFill>
                  <a:srgbClr val="FDCF59"/>
                </a:solidFill>
                <a:latin typeface="Arial Black"/>
                <a:ea typeface="Arial Black"/>
                <a:cs typeface="Arial Black"/>
                <a:sym typeface="Arial Black"/>
              </a:rPr>
              <a:t>Power Dynamics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583268" y="2751892"/>
            <a:ext cx="762970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FDCF59"/>
                </a:solidFill>
                <a:latin typeface="Arial"/>
                <a:ea typeface="Arial"/>
                <a:cs typeface="Arial"/>
                <a:sym typeface="Arial"/>
              </a:rPr>
              <a:t>It grants them autonomy to make their own decisions.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3184" y="3611202"/>
            <a:ext cx="4825547" cy="2831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75626">
            <a:off x="7584512" y="677546"/>
            <a:ext cx="3778016" cy="301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79555" y="3616550"/>
            <a:ext cx="3768547" cy="2826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8"/>
          <p:cNvSpPr txBox="1"/>
          <p:nvPr/>
        </p:nvSpPr>
        <p:spPr>
          <a:xfrm>
            <a:off x="745839" y="492208"/>
            <a:ext cx="5753498" cy="649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FF9B7A"/>
                </a:solidFill>
                <a:latin typeface="Arial Black"/>
                <a:ea typeface="Arial Black"/>
                <a:cs typeface="Arial Black"/>
                <a:sym typeface="Arial Black"/>
              </a:rPr>
              <a:t>María de la Luz Alba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1600">
                <a:solidFill>
                  <a:srgbClr val="FF9B7A"/>
                </a:solidFill>
                <a:latin typeface="Avenir"/>
                <a:ea typeface="Avenir"/>
                <a:cs typeface="Avenir"/>
                <a:sym typeface="Avenir"/>
              </a:rPr>
              <a:t>Maya ethnicity</a:t>
            </a:r>
            <a:endParaRPr i="1" sz="1600">
              <a:solidFill>
                <a:srgbClr val="FF9B7A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1600">
                <a:solidFill>
                  <a:srgbClr val="FF9B7A"/>
                </a:solidFill>
                <a:latin typeface="Avenir"/>
                <a:ea typeface="Avenir"/>
                <a:cs typeface="Avenir"/>
                <a:sym typeface="Avenir"/>
              </a:rPr>
              <a:t>Ejido: Celestún, Yucatán, México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With her land rights, she was elected as the </a:t>
            </a:r>
            <a:b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representative of her ejido.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She promoted ecotourism.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She owns a restaurant where she sells food with </a:t>
            </a:r>
            <a:b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recipes dating back 500 years.</a:t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Being a widow, losing sight in one eye, </a:t>
            </a:r>
            <a:b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and using hearing aids are </a:t>
            </a:r>
            <a:b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not obstacles for her.</a:t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Today, she is a </a:t>
            </a:r>
            <a:br>
              <a:rPr b="1"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successful </a:t>
            </a:r>
            <a:br>
              <a:rPr b="1"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s-MX" sz="2000">
                <a:solidFill>
                  <a:srgbClr val="FF9B7A"/>
                </a:solidFill>
                <a:latin typeface="Arial"/>
                <a:ea typeface="Arial"/>
                <a:cs typeface="Arial"/>
                <a:sym typeface="Arial"/>
              </a:rPr>
              <a:t>entrepreneur. </a:t>
            </a:r>
            <a:endParaRPr sz="2000">
              <a:solidFill>
                <a:srgbClr val="FF9B7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" name="Google Shape;15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26201" y="330739"/>
            <a:ext cx="3100957" cy="6241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71715" y="492208"/>
            <a:ext cx="3712753" cy="5378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>
            <a:off x="1870364" y="3833380"/>
            <a:ext cx="5957454" cy="3024620"/>
          </a:xfrm>
          <a:prstGeom prst="rect">
            <a:avLst/>
          </a:prstGeom>
          <a:solidFill>
            <a:srgbClr val="23C7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2999335" y="1012954"/>
            <a:ext cx="7926497" cy="48320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3A3838"/>
                </a:solidFill>
                <a:latin typeface="Arial Black"/>
                <a:ea typeface="Arial Black"/>
                <a:cs typeface="Arial Black"/>
                <a:sym typeface="Arial Black"/>
              </a:rPr>
              <a:t>Virginia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MX" sz="1600">
                <a:solidFill>
                  <a:srgbClr val="3A3838"/>
                </a:solidFill>
                <a:latin typeface="Avenir"/>
                <a:ea typeface="Avenir"/>
                <a:cs typeface="Avenir"/>
                <a:sym typeface="Avenir"/>
              </a:rPr>
              <a:t>Tepehuana ethnicity. Xoconostle, Durango, México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Inherited the land from her father</a:t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She is the traditional governor of the Xoconostle community</a:t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With the income from her land's cultivation, her two </a:t>
            </a:r>
            <a:b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children have become professionals</a:t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She advocates for the </a:t>
            </a:r>
            <a:b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sustainable management </a:t>
            </a:r>
            <a:b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of natural resources and </a:t>
            </a:r>
            <a:b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the education of young </a:t>
            </a:r>
            <a:b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2000">
                <a:solidFill>
                  <a:srgbClr val="3A3838"/>
                </a:solidFill>
                <a:latin typeface="Arial"/>
                <a:ea typeface="Arial"/>
                <a:cs typeface="Arial"/>
                <a:sym typeface="Arial"/>
              </a:rPr>
              <a:t>people</a:t>
            </a:r>
            <a:endParaRPr sz="2000">
              <a:solidFill>
                <a:srgbClr val="3A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28992" y="4485716"/>
            <a:ext cx="5524886" cy="207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2271518" y="-457200"/>
            <a:ext cx="7221071" cy="7221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2023-09-26T16:34:59Z</dcterms:created>
  <dc:creator>Ivanna  Guiselle Rosas Rodríguez</dc:creator>
</cp:coreProperties>
</file>