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79" r:id="rId3"/>
    <p:sldId id="280" r:id="rId4"/>
    <p:sldId id="288" r:id="rId5"/>
    <p:sldId id="282" r:id="rId6"/>
    <p:sldId id="263" r:id="rId7"/>
    <p:sldId id="258" r:id="rId8"/>
    <p:sldId id="257" r:id="rId9"/>
    <p:sldId id="290" r:id="rId10"/>
    <p:sldId id="294" r:id="rId11"/>
    <p:sldId id="292" r:id="rId12"/>
    <p:sldId id="295" r:id="rId13"/>
    <p:sldId id="296" r:id="rId14"/>
    <p:sldId id="299" r:id="rId15"/>
    <p:sldId id="298" r:id="rId16"/>
    <p:sldId id="281" r:id="rId17"/>
    <p:sldId id="259" r:id="rId18"/>
    <p:sldId id="260" r:id="rId19"/>
    <p:sldId id="264" r:id="rId20"/>
    <p:sldId id="266" r:id="rId21"/>
    <p:sldId id="265" r:id="rId22"/>
    <p:sldId id="287" r:id="rId23"/>
    <p:sldId id="268" r:id="rId24"/>
    <p:sldId id="267" r:id="rId25"/>
    <p:sldId id="270" r:id="rId26"/>
    <p:sldId id="269" r:id="rId27"/>
    <p:sldId id="271" r:id="rId28"/>
    <p:sldId id="272" r:id="rId29"/>
    <p:sldId id="273" r:id="rId30"/>
    <p:sldId id="283" r:id="rId31"/>
    <p:sldId id="284" r:id="rId32"/>
    <p:sldId id="285" r:id="rId33"/>
    <p:sldId id="286"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1AF12"/>
    <a:srgbClr val="FF0000"/>
    <a:srgbClr val="00B015"/>
    <a:srgbClr val="FF3300"/>
    <a:srgbClr val="000000"/>
    <a:srgbClr val="0000FF"/>
    <a:srgbClr val="FAC09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53" autoAdjust="0"/>
  </p:normalViewPr>
  <p:slideViewPr>
    <p:cSldViewPr>
      <p:cViewPr>
        <p:scale>
          <a:sx n="80" d="100"/>
          <a:sy n="80" d="100"/>
        </p:scale>
        <p:origin x="2016" y="1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CA797-1435-474F-8869-52A3AFB3B158}"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es-MX"/>
        </a:p>
      </dgm:t>
    </dgm:pt>
    <dgm:pt modelId="{23D3F464-F4CC-4969-91EC-EE7E57527C64}">
      <dgm:prSet phldrT="[Texto]"/>
      <dgm:spPr/>
      <dgm:t>
        <a:bodyPr/>
        <a:lstStyle/>
        <a:p>
          <a:r>
            <a:rPr lang="es-MX" b="1" dirty="0" smtClean="0"/>
            <a:t>SECRETARIO DE COMUNICACIONES</a:t>
          </a:r>
          <a:endParaRPr lang="es-MX" b="1" dirty="0"/>
        </a:p>
      </dgm:t>
    </dgm:pt>
    <dgm:pt modelId="{D9D4B850-E7E1-41A0-B85B-2CC05E5528D0}" type="parTrans" cxnId="{8A5867CD-BBD8-422C-984B-7B970B7F0302}">
      <dgm:prSet/>
      <dgm:spPr/>
      <dgm:t>
        <a:bodyPr/>
        <a:lstStyle/>
        <a:p>
          <a:endParaRPr lang="es-MX" b="1"/>
        </a:p>
      </dgm:t>
    </dgm:pt>
    <dgm:pt modelId="{1C1B2CFE-0CB1-4058-B855-C055C0F171A5}" type="sibTrans" cxnId="{8A5867CD-BBD8-422C-984B-7B970B7F0302}">
      <dgm:prSet/>
      <dgm:spPr/>
      <dgm:t>
        <a:bodyPr/>
        <a:lstStyle/>
        <a:p>
          <a:endParaRPr lang="es-MX" b="1"/>
        </a:p>
      </dgm:t>
    </dgm:pt>
    <dgm:pt modelId="{41A0A4DF-FA7C-47CD-A8CC-9504C569F801}" type="asst">
      <dgm:prSet phldrT="[Texto]"/>
      <dgm:spPr/>
      <dgm:t>
        <a:bodyPr/>
        <a:lstStyle/>
        <a:p>
          <a:r>
            <a:rPr lang="es-MX" b="1" dirty="0" smtClean="0"/>
            <a:t>INDAABIN</a:t>
          </a:r>
          <a:endParaRPr lang="es-MX" b="1" dirty="0"/>
        </a:p>
      </dgm:t>
    </dgm:pt>
    <dgm:pt modelId="{F33F08C7-A03A-496E-AB83-74D8BC7BCC9C}" type="parTrans" cxnId="{654FDCE9-158E-44BE-A401-112DB8309D11}">
      <dgm:prSet/>
      <dgm:spPr/>
      <dgm:t>
        <a:bodyPr/>
        <a:lstStyle/>
        <a:p>
          <a:endParaRPr lang="es-MX" b="1"/>
        </a:p>
      </dgm:t>
    </dgm:pt>
    <dgm:pt modelId="{C730EA46-7366-4679-9437-3D78B49D63BC}" type="sibTrans" cxnId="{654FDCE9-158E-44BE-A401-112DB8309D11}">
      <dgm:prSet/>
      <dgm:spPr/>
      <dgm:t>
        <a:bodyPr/>
        <a:lstStyle/>
        <a:p>
          <a:endParaRPr lang="es-MX" b="1"/>
        </a:p>
      </dgm:t>
    </dgm:pt>
    <dgm:pt modelId="{3EF8F8A4-41E4-40C5-BC8F-F735584A8C55}">
      <dgm:prSet phldrT="[Texto]"/>
      <dgm:spPr/>
      <dgm:t>
        <a:bodyPr/>
        <a:lstStyle/>
        <a:p>
          <a:r>
            <a:rPr lang="es-MX" b="1" dirty="0" smtClean="0"/>
            <a:t>SEGOB</a:t>
          </a:r>
          <a:endParaRPr lang="es-MX" b="1" dirty="0"/>
        </a:p>
      </dgm:t>
    </dgm:pt>
    <dgm:pt modelId="{84FAB141-0685-49E2-972F-742996F9FDA7}" type="parTrans" cxnId="{37AD49EA-A86E-4A30-A1D6-BD7276DC0558}">
      <dgm:prSet/>
      <dgm:spPr/>
      <dgm:t>
        <a:bodyPr/>
        <a:lstStyle/>
        <a:p>
          <a:endParaRPr lang="es-MX" b="1"/>
        </a:p>
      </dgm:t>
    </dgm:pt>
    <dgm:pt modelId="{4DC7E877-4F86-4F24-8F31-F31D91C36AD3}" type="sibTrans" cxnId="{37AD49EA-A86E-4A30-A1D6-BD7276DC0558}">
      <dgm:prSet/>
      <dgm:spPr/>
      <dgm:t>
        <a:bodyPr/>
        <a:lstStyle/>
        <a:p>
          <a:endParaRPr lang="es-MX" b="1"/>
        </a:p>
      </dgm:t>
    </dgm:pt>
    <dgm:pt modelId="{0DB710D7-EAB5-481B-A63C-F20D76A59557}">
      <dgm:prSet phldrT="[Texto]"/>
      <dgm:spPr/>
      <dgm:t>
        <a:bodyPr/>
        <a:lstStyle/>
        <a:p>
          <a:r>
            <a:rPr lang="es-MX" b="1" dirty="0" smtClean="0"/>
            <a:t>SHCP</a:t>
          </a:r>
          <a:endParaRPr lang="es-MX" b="1" dirty="0"/>
        </a:p>
      </dgm:t>
    </dgm:pt>
    <dgm:pt modelId="{534C33A7-70A0-4E4D-93B8-52771B145AB3}" type="parTrans" cxnId="{C5823E67-000B-4ACE-9872-80B073AFDD4D}">
      <dgm:prSet/>
      <dgm:spPr/>
      <dgm:t>
        <a:bodyPr/>
        <a:lstStyle/>
        <a:p>
          <a:endParaRPr lang="es-MX" b="1"/>
        </a:p>
      </dgm:t>
    </dgm:pt>
    <dgm:pt modelId="{0B77D240-9AB1-484F-8299-1926B62ED7E6}" type="sibTrans" cxnId="{C5823E67-000B-4ACE-9872-80B073AFDD4D}">
      <dgm:prSet/>
      <dgm:spPr/>
      <dgm:t>
        <a:bodyPr/>
        <a:lstStyle/>
        <a:p>
          <a:endParaRPr lang="es-MX" b="1"/>
        </a:p>
      </dgm:t>
    </dgm:pt>
    <dgm:pt modelId="{571A0401-DBA6-43B6-9884-A032ADD9992E}">
      <dgm:prSet phldrT="[Texto]"/>
      <dgm:spPr/>
      <dgm:t>
        <a:bodyPr/>
        <a:lstStyle/>
        <a:p>
          <a:r>
            <a:rPr lang="es-MX" b="1" dirty="0" smtClean="0"/>
            <a:t>SEMARNAT</a:t>
          </a:r>
          <a:endParaRPr lang="es-MX" b="1" dirty="0"/>
        </a:p>
      </dgm:t>
    </dgm:pt>
    <dgm:pt modelId="{D58402FC-77C2-41FE-B76A-0B54958F83DE}" type="parTrans" cxnId="{F6C0D987-F8B5-44D8-A368-BEE33E535C5E}">
      <dgm:prSet/>
      <dgm:spPr/>
      <dgm:t>
        <a:bodyPr/>
        <a:lstStyle/>
        <a:p>
          <a:endParaRPr lang="es-MX" b="1"/>
        </a:p>
      </dgm:t>
    </dgm:pt>
    <dgm:pt modelId="{A282BDD9-14F8-4BDB-94C7-1F8485381428}" type="sibTrans" cxnId="{F6C0D987-F8B5-44D8-A368-BEE33E535C5E}">
      <dgm:prSet/>
      <dgm:spPr/>
      <dgm:t>
        <a:bodyPr/>
        <a:lstStyle/>
        <a:p>
          <a:endParaRPr lang="es-MX" b="1"/>
        </a:p>
      </dgm:t>
    </dgm:pt>
    <dgm:pt modelId="{AA7195D7-72B0-4684-9F3C-DDF3B80630C2}">
      <dgm:prSet phldrT="[Texto]"/>
      <dgm:spPr/>
      <dgm:t>
        <a:bodyPr/>
        <a:lstStyle/>
        <a:p>
          <a:r>
            <a:rPr lang="es-MX" b="1" dirty="0" smtClean="0"/>
            <a:t>SE</a:t>
          </a:r>
          <a:endParaRPr lang="es-MX" b="1" dirty="0"/>
        </a:p>
      </dgm:t>
    </dgm:pt>
    <dgm:pt modelId="{FFF8A9AF-2AB8-43C3-81D6-2931CB5E24A3}" type="parTrans" cxnId="{5AD3FB23-CB25-4595-B64D-74452A85F5A3}">
      <dgm:prSet/>
      <dgm:spPr/>
      <dgm:t>
        <a:bodyPr/>
        <a:lstStyle/>
        <a:p>
          <a:endParaRPr lang="es-MX" b="1"/>
        </a:p>
      </dgm:t>
    </dgm:pt>
    <dgm:pt modelId="{FF83CAC0-772C-4E2E-88D5-09953261F991}" type="sibTrans" cxnId="{5AD3FB23-CB25-4595-B64D-74452A85F5A3}">
      <dgm:prSet/>
      <dgm:spPr/>
      <dgm:t>
        <a:bodyPr/>
        <a:lstStyle/>
        <a:p>
          <a:endParaRPr lang="es-MX" b="1"/>
        </a:p>
      </dgm:t>
    </dgm:pt>
    <dgm:pt modelId="{EE0F2EB4-C9DC-4232-9A11-EC08E7784FAE}">
      <dgm:prSet phldrT="[Texto]"/>
      <dgm:spPr/>
      <dgm:t>
        <a:bodyPr/>
        <a:lstStyle/>
        <a:p>
          <a:r>
            <a:rPr lang="es-MX" b="1" dirty="0" smtClean="0"/>
            <a:t>SEDATU</a:t>
          </a:r>
          <a:endParaRPr lang="es-MX" b="1" dirty="0"/>
        </a:p>
      </dgm:t>
    </dgm:pt>
    <dgm:pt modelId="{CBD78966-F50F-43C9-B0A6-522E1CDF1C97}" type="parTrans" cxnId="{72F85431-E9FB-4040-98C4-FD7351D6B8AC}">
      <dgm:prSet/>
      <dgm:spPr/>
      <dgm:t>
        <a:bodyPr/>
        <a:lstStyle/>
        <a:p>
          <a:endParaRPr lang="es-MX" b="1"/>
        </a:p>
      </dgm:t>
    </dgm:pt>
    <dgm:pt modelId="{20BED1DF-FE5E-423F-8B87-5F4378FD5664}" type="sibTrans" cxnId="{72F85431-E9FB-4040-98C4-FD7351D6B8AC}">
      <dgm:prSet/>
      <dgm:spPr/>
      <dgm:t>
        <a:bodyPr/>
        <a:lstStyle/>
        <a:p>
          <a:endParaRPr lang="es-MX" b="1"/>
        </a:p>
      </dgm:t>
    </dgm:pt>
    <dgm:pt modelId="{6EA18349-D02C-4ABA-B3B6-D98761F865A8}">
      <dgm:prSet phldrT="[Texto]"/>
      <dgm:spPr/>
      <dgm:t>
        <a:bodyPr/>
        <a:lstStyle/>
        <a:p>
          <a:r>
            <a:rPr lang="es-MX" b="1" dirty="0" smtClean="0"/>
            <a:t>CULTURA</a:t>
          </a:r>
          <a:endParaRPr lang="es-MX" b="1" dirty="0"/>
        </a:p>
      </dgm:t>
    </dgm:pt>
    <dgm:pt modelId="{4CBC6EC5-AA70-486B-8FAC-FC8FA5E12F65}" type="parTrans" cxnId="{5BF3AB04-BB81-406E-ACA4-66F930D96684}">
      <dgm:prSet/>
      <dgm:spPr/>
      <dgm:t>
        <a:bodyPr/>
        <a:lstStyle/>
        <a:p>
          <a:endParaRPr lang="es-MX" b="1"/>
        </a:p>
      </dgm:t>
    </dgm:pt>
    <dgm:pt modelId="{E227765B-8D8D-4A54-92D6-7DE95BDCE82D}" type="sibTrans" cxnId="{5BF3AB04-BB81-406E-ACA4-66F930D96684}">
      <dgm:prSet/>
      <dgm:spPr/>
      <dgm:t>
        <a:bodyPr/>
        <a:lstStyle/>
        <a:p>
          <a:endParaRPr lang="es-MX" b="1"/>
        </a:p>
      </dgm:t>
    </dgm:pt>
    <dgm:pt modelId="{AA7F3E68-F412-44B8-91A5-4A4331EAC56D}" type="pres">
      <dgm:prSet presAssocID="{0FCCA797-1435-474F-8869-52A3AFB3B158}" presName="Name0" presStyleCnt="0">
        <dgm:presLayoutVars>
          <dgm:orgChart val="1"/>
          <dgm:chPref val="1"/>
          <dgm:dir/>
          <dgm:animOne val="branch"/>
          <dgm:animLvl val="lvl"/>
          <dgm:resizeHandles/>
        </dgm:presLayoutVars>
      </dgm:prSet>
      <dgm:spPr/>
      <dgm:t>
        <a:bodyPr/>
        <a:lstStyle/>
        <a:p>
          <a:endParaRPr lang="es-ES_tradnl"/>
        </a:p>
      </dgm:t>
    </dgm:pt>
    <dgm:pt modelId="{5F57E1CF-2509-4B07-8874-345395C3A7E0}" type="pres">
      <dgm:prSet presAssocID="{23D3F464-F4CC-4969-91EC-EE7E57527C64}" presName="hierRoot1" presStyleCnt="0">
        <dgm:presLayoutVars>
          <dgm:hierBranch val="init"/>
        </dgm:presLayoutVars>
      </dgm:prSet>
      <dgm:spPr/>
    </dgm:pt>
    <dgm:pt modelId="{70007F3C-AA62-40FA-AE19-C5AD60D28C38}" type="pres">
      <dgm:prSet presAssocID="{23D3F464-F4CC-4969-91EC-EE7E57527C64}" presName="rootComposite1" presStyleCnt="0"/>
      <dgm:spPr/>
    </dgm:pt>
    <dgm:pt modelId="{EDDDEA4D-DAD8-40DF-BE7A-805AB346FB0C}" type="pres">
      <dgm:prSet presAssocID="{23D3F464-F4CC-4969-91EC-EE7E57527C64}" presName="rootText1" presStyleLbl="alignAcc1" presStyleIdx="0" presStyleCnt="0">
        <dgm:presLayoutVars>
          <dgm:chPref val="3"/>
        </dgm:presLayoutVars>
      </dgm:prSet>
      <dgm:spPr/>
      <dgm:t>
        <a:bodyPr/>
        <a:lstStyle/>
        <a:p>
          <a:endParaRPr lang="es-ES_tradnl"/>
        </a:p>
      </dgm:t>
    </dgm:pt>
    <dgm:pt modelId="{31EF7FD5-E3B7-48E3-B41F-D1866B00F1C8}" type="pres">
      <dgm:prSet presAssocID="{23D3F464-F4CC-4969-91EC-EE7E57527C64}" presName="topArc1" presStyleLbl="parChTrans1D1" presStyleIdx="0" presStyleCnt="16"/>
      <dgm:spPr/>
    </dgm:pt>
    <dgm:pt modelId="{B306435B-8419-4D9A-B81E-B80DE3DB0F4D}" type="pres">
      <dgm:prSet presAssocID="{23D3F464-F4CC-4969-91EC-EE7E57527C64}" presName="bottomArc1" presStyleLbl="parChTrans1D1" presStyleIdx="1" presStyleCnt="16"/>
      <dgm:spPr/>
    </dgm:pt>
    <dgm:pt modelId="{4B720B68-3B66-4E10-88A9-560BC9E41394}" type="pres">
      <dgm:prSet presAssocID="{23D3F464-F4CC-4969-91EC-EE7E57527C64}" presName="topConnNode1" presStyleLbl="node1" presStyleIdx="0" presStyleCnt="0"/>
      <dgm:spPr/>
      <dgm:t>
        <a:bodyPr/>
        <a:lstStyle/>
        <a:p>
          <a:endParaRPr lang="es-ES_tradnl"/>
        </a:p>
      </dgm:t>
    </dgm:pt>
    <dgm:pt modelId="{51CE891C-FBB9-4AAA-8D39-2CF6F36B70DE}" type="pres">
      <dgm:prSet presAssocID="{23D3F464-F4CC-4969-91EC-EE7E57527C64}" presName="hierChild2" presStyleCnt="0"/>
      <dgm:spPr/>
    </dgm:pt>
    <dgm:pt modelId="{4A72C48A-8096-4D54-96B9-5A655FBB5B0B}" type="pres">
      <dgm:prSet presAssocID="{84FAB141-0685-49E2-972F-742996F9FDA7}" presName="Name28" presStyleLbl="parChTrans1D2" presStyleIdx="0" presStyleCnt="7"/>
      <dgm:spPr/>
      <dgm:t>
        <a:bodyPr/>
        <a:lstStyle/>
        <a:p>
          <a:endParaRPr lang="es-ES_tradnl"/>
        </a:p>
      </dgm:t>
    </dgm:pt>
    <dgm:pt modelId="{C2563CE9-4F29-4970-BFC8-79AB8CDA21AB}" type="pres">
      <dgm:prSet presAssocID="{3EF8F8A4-41E4-40C5-BC8F-F735584A8C55}" presName="hierRoot2" presStyleCnt="0">
        <dgm:presLayoutVars>
          <dgm:hierBranch val="init"/>
        </dgm:presLayoutVars>
      </dgm:prSet>
      <dgm:spPr/>
    </dgm:pt>
    <dgm:pt modelId="{4C41BA7F-3443-464D-B7E1-90E6DE0F5E7D}" type="pres">
      <dgm:prSet presAssocID="{3EF8F8A4-41E4-40C5-BC8F-F735584A8C55}" presName="rootComposite2" presStyleCnt="0"/>
      <dgm:spPr/>
    </dgm:pt>
    <dgm:pt modelId="{C783D291-99FB-49E6-84D0-8BFF601A6BDF}" type="pres">
      <dgm:prSet presAssocID="{3EF8F8A4-41E4-40C5-BC8F-F735584A8C55}" presName="rootText2" presStyleLbl="alignAcc1" presStyleIdx="0" presStyleCnt="0">
        <dgm:presLayoutVars>
          <dgm:chPref val="3"/>
        </dgm:presLayoutVars>
      </dgm:prSet>
      <dgm:spPr/>
      <dgm:t>
        <a:bodyPr/>
        <a:lstStyle/>
        <a:p>
          <a:endParaRPr lang="es-MX"/>
        </a:p>
      </dgm:t>
    </dgm:pt>
    <dgm:pt modelId="{86A54E9B-4450-4391-BAC5-2341C9614085}" type="pres">
      <dgm:prSet presAssocID="{3EF8F8A4-41E4-40C5-BC8F-F735584A8C55}" presName="topArc2" presStyleLbl="parChTrans1D1" presStyleIdx="2" presStyleCnt="16"/>
      <dgm:spPr/>
    </dgm:pt>
    <dgm:pt modelId="{8BFAFB24-9A78-48E9-81FA-018932188891}" type="pres">
      <dgm:prSet presAssocID="{3EF8F8A4-41E4-40C5-BC8F-F735584A8C55}" presName="bottomArc2" presStyleLbl="parChTrans1D1" presStyleIdx="3" presStyleCnt="16"/>
      <dgm:spPr/>
    </dgm:pt>
    <dgm:pt modelId="{F7BFA01F-BB7E-4BAA-99A4-C5459D3D4EF8}" type="pres">
      <dgm:prSet presAssocID="{3EF8F8A4-41E4-40C5-BC8F-F735584A8C55}" presName="topConnNode2" presStyleLbl="node2" presStyleIdx="0" presStyleCnt="0"/>
      <dgm:spPr/>
      <dgm:t>
        <a:bodyPr/>
        <a:lstStyle/>
        <a:p>
          <a:endParaRPr lang="es-ES_tradnl"/>
        </a:p>
      </dgm:t>
    </dgm:pt>
    <dgm:pt modelId="{8183FFD6-301E-483C-9DC5-4C0CB56EFCA3}" type="pres">
      <dgm:prSet presAssocID="{3EF8F8A4-41E4-40C5-BC8F-F735584A8C55}" presName="hierChild4" presStyleCnt="0"/>
      <dgm:spPr/>
    </dgm:pt>
    <dgm:pt modelId="{87C4EC9E-AF69-4AFF-BFF6-7A9B7E24CB15}" type="pres">
      <dgm:prSet presAssocID="{3EF8F8A4-41E4-40C5-BC8F-F735584A8C55}" presName="hierChild5" presStyleCnt="0"/>
      <dgm:spPr/>
    </dgm:pt>
    <dgm:pt modelId="{C0596B6A-073C-49BA-9112-21BDB6617FA6}" type="pres">
      <dgm:prSet presAssocID="{534C33A7-70A0-4E4D-93B8-52771B145AB3}" presName="Name28" presStyleLbl="parChTrans1D2" presStyleIdx="1" presStyleCnt="7"/>
      <dgm:spPr/>
      <dgm:t>
        <a:bodyPr/>
        <a:lstStyle/>
        <a:p>
          <a:endParaRPr lang="es-ES_tradnl"/>
        </a:p>
      </dgm:t>
    </dgm:pt>
    <dgm:pt modelId="{74A16073-353C-4D63-8279-D290A963C926}" type="pres">
      <dgm:prSet presAssocID="{0DB710D7-EAB5-481B-A63C-F20D76A59557}" presName="hierRoot2" presStyleCnt="0">
        <dgm:presLayoutVars>
          <dgm:hierBranch val="init"/>
        </dgm:presLayoutVars>
      </dgm:prSet>
      <dgm:spPr/>
    </dgm:pt>
    <dgm:pt modelId="{7E939CDF-9304-413C-ABBE-1E676785522F}" type="pres">
      <dgm:prSet presAssocID="{0DB710D7-EAB5-481B-A63C-F20D76A59557}" presName="rootComposite2" presStyleCnt="0"/>
      <dgm:spPr/>
    </dgm:pt>
    <dgm:pt modelId="{89FC7669-AD31-4D99-867E-E9BB8B44C2DE}" type="pres">
      <dgm:prSet presAssocID="{0DB710D7-EAB5-481B-A63C-F20D76A59557}" presName="rootText2" presStyleLbl="alignAcc1" presStyleIdx="0" presStyleCnt="0">
        <dgm:presLayoutVars>
          <dgm:chPref val="3"/>
        </dgm:presLayoutVars>
      </dgm:prSet>
      <dgm:spPr/>
      <dgm:t>
        <a:bodyPr/>
        <a:lstStyle/>
        <a:p>
          <a:endParaRPr lang="es-ES_tradnl"/>
        </a:p>
      </dgm:t>
    </dgm:pt>
    <dgm:pt modelId="{6760422B-9EBC-437F-AEF2-47EC155C53B5}" type="pres">
      <dgm:prSet presAssocID="{0DB710D7-EAB5-481B-A63C-F20D76A59557}" presName="topArc2" presStyleLbl="parChTrans1D1" presStyleIdx="4" presStyleCnt="16"/>
      <dgm:spPr/>
    </dgm:pt>
    <dgm:pt modelId="{768F9564-6D45-4F9A-88FC-71A714E422D7}" type="pres">
      <dgm:prSet presAssocID="{0DB710D7-EAB5-481B-A63C-F20D76A59557}" presName="bottomArc2" presStyleLbl="parChTrans1D1" presStyleIdx="5" presStyleCnt="16"/>
      <dgm:spPr/>
    </dgm:pt>
    <dgm:pt modelId="{F3A5C45F-D3ED-4CC5-9CED-3652A8FF0767}" type="pres">
      <dgm:prSet presAssocID="{0DB710D7-EAB5-481B-A63C-F20D76A59557}" presName="topConnNode2" presStyleLbl="node2" presStyleIdx="0" presStyleCnt="0"/>
      <dgm:spPr/>
      <dgm:t>
        <a:bodyPr/>
        <a:lstStyle/>
        <a:p>
          <a:endParaRPr lang="es-ES_tradnl"/>
        </a:p>
      </dgm:t>
    </dgm:pt>
    <dgm:pt modelId="{260A7FFF-6FDD-4313-8992-5EE46B0CAC33}" type="pres">
      <dgm:prSet presAssocID="{0DB710D7-EAB5-481B-A63C-F20D76A59557}" presName="hierChild4" presStyleCnt="0"/>
      <dgm:spPr/>
    </dgm:pt>
    <dgm:pt modelId="{F9A88EF2-A824-46FB-97CA-F660FC39A065}" type="pres">
      <dgm:prSet presAssocID="{0DB710D7-EAB5-481B-A63C-F20D76A59557}" presName="hierChild5" presStyleCnt="0"/>
      <dgm:spPr/>
    </dgm:pt>
    <dgm:pt modelId="{F84B92DD-4E64-43F5-BC88-269764897B13}" type="pres">
      <dgm:prSet presAssocID="{D58402FC-77C2-41FE-B76A-0B54958F83DE}" presName="Name28" presStyleLbl="parChTrans1D2" presStyleIdx="2" presStyleCnt="7"/>
      <dgm:spPr/>
      <dgm:t>
        <a:bodyPr/>
        <a:lstStyle/>
        <a:p>
          <a:endParaRPr lang="es-ES_tradnl"/>
        </a:p>
      </dgm:t>
    </dgm:pt>
    <dgm:pt modelId="{FF7F9195-E5B4-4BBF-9FD3-A41DFAEED6A0}" type="pres">
      <dgm:prSet presAssocID="{571A0401-DBA6-43B6-9884-A032ADD9992E}" presName="hierRoot2" presStyleCnt="0">
        <dgm:presLayoutVars>
          <dgm:hierBranch val="init"/>
        </dgm:presLayoutVars>
      </dgm:prSet>
      <dgm:spPr/>
    </dgm:pt>
    <dgm:pt modelId="{A04377DE-94A5-47EB-91EE-8DAFC5250CD7}" type="pres">
      <dgm:prSet presAssocID="{571A0401-DBA6-43B6-9884-A032ADD9992E}" presName="rootComposite2" presStyleCnt="0"/>
      <dgm:spPr/>
    </dgm:pt>
    <dgm:pt modelId="{AA10D41E-1CB6-4C70-9309-CF4D0DE02831}" type="pres">
      <dgm:prSet presAssocID="{571A0401-DBA6-43B6-9884-A032ADD9992E}" presName="rootText2" presStyleLbl="alignAcc1" presStyleIdx="0" presStyleCnt="0">
        <dgm:presLayoutVars>
          <dgm:chPref val="3"/>
        </dgm:presLayoutVars>
      </dgm:prSet>
      <dgm:spPr/>
      <dgm:t>
        <a:bodyPr/>
        <a:lstStyle/>
        <a:p>
          <a:endParaRPr lang="es-ES_tradnl"/>
        </a:p>
      </dgm:t>
    </dgm:pt>
    <dgm:pt modelId="{A5D54F18-A7D5-4660-90C5-F87353C15315}" type="pres">
      <dgm:prSet presAssocID="{571A0401-DBA6-43B6-9884-A032ADD9992E}" presName="topArc2" presStyleLbl="parChTrans1D1" presStyleIdx="6" presStyleCnt="16"/>
      <dgm:spPr/>
    </dgm:pt>
    <dgm:pt modelId="{D8FEC15A-3B5E-4F3C-8411-10B1290243EA}" type="pres">
      <dgm:prSet presAssocID="{571A0401-DBA6-43B6-9884-A032ADD9992E}" presName="bottomArc2" presStyleLbl="parChTrans1D1" presStyleIdx="7" presStyleCnt="16"/>
      <dgm:spPr/>
    </dgm:pt>
    <dgm:pt modelId="{5F931A6F-A37B-4EE7-BD56-F24696A5575E}" type="pres">
      <dgm:prSet presAssocID="{571A0401-DBA6-43B6-9884-A032ADD9992E}" presName="topConnNode2" presStyleLbl="node2" presStyleIdx="0" presStyleCnt="0"/>
      <dgm:spPr/>
      <dgm:t>
        <a:bodyPr/>
        <a:lstStyle/>
        <a:p>
          <a:endParaRPr lang="es-ES_tradnl"/>
        </a:p>
      </dgm:t>
    </dgm:pt>
    <dgm:pt modelId="{7854623D-A862-4604-945D-1EE2F5514506}" type="pres">
      <dgm:prSet presAssocID="{571A0401-DBA6-43B6-9884-A032ADD9992E}" presName="hierChild4" presStyleCnt="0"/>
      <dgm:spPr/>
    </dgm:pt>
    <dgm:pt modelId="{7FA60AF2-C662-4C23-9A44-0FA01A84CB9E}" type="pres">
      <dgm:prSet presAssocID="{571A0401-DBA6-43B6-9884-A032ADD9992E}" presName="hierChild5" presStyleCnt="0"/>
      <dgm:spPr/>
    </dgm:pt>
    <dgm:pt modelId="{0C43E372-C9BC-4175-9F42-71100B7901A3}" type="pres">
      <dgm:prSet presAssocID="{FFF8A9AF-2AB8-43C3-81D6-2931CB5E24A3}" presName="Name28" presStyleLbl="parChTrans1D2" presStyleIdx="3" presStyleCnt="7"/>
      <dgm:spPr/>
      <dgm:t>
        <a:bodyPr/>
        <a:lstStyle/>
        <a:p>
          <a:endParaRPr lang="es-ES_tradnl"/>
        </a:p>
      </dgm:t>
    </dgm:pt>
    <dgm:pt modelId="{6983E38D-8588-45BA-98A2-FBF1F40C6972}" type="pres">
      <dgm:prSet presAssocID="{AA7195D7-72B0-4684-9F3C-DDF3B80630C2}" presName="hierRoot2" presStyleCnt="0">
        <dgm:presLayoutVars>
          <dgm:hierBranch val="init"/>
        </dgm:presLayoutVars>
      </dgm:prSet>
      <dgm:spPr/>
    </dgm:pt>
    <dgm:pt modelId="{339240CB-A4E3-4E03-9B43-467E5F8C0551}" type="pres">
      <dgm:prSet presAssocID="{AA7195D7-72B0-4684-9F3C-DDF3B80630C2}" presName="rootComposite2" presStyleCnt="0"/>
      <dgm:spPr/>
    </dgm:pt>
    <dgm:pt modelId="{DDDF9F47-36FD-4BDC-8AA2-10C84D0CF12F}" type="pres">
      <dgm:prSet presAssocID="{AA7195D7-72B0-4684-9F3C-DDF3B80630C2}" presName="rootText2" presStyleLbl="alignAcc1" presStyleIdx="0" presStyleCnt="0">
        <dgm:presLayoutVars>
          <dgm:chPref val="3"/>
        </dgm:presLayoutVars>
      </dgm:prSet>
      <dgm:spPr/>
      <dgm:t>
        <a:bodyPr/>
        <a:lstStyle/>
        <a:p>
          <a:endParaRPr lang="es-ES_tradnl"/>
        </a:p>
      </dgm:t>
    </dgm:pt>
    <dgm:pt modelId="{31AE2B23-B4C9-4416-8D5B-5C1F1EF436DD}" type="pres">
      <dgm:prSet presAssocID="{AA7195D7-72B0-4684-9F3C-DDF3B80630C2}" presName="topArc2" presStyleLbl="parChTrans1D1" presStyleIdx="8" presStyleCnt="16"/>
      <dgm:spPr/>
    </dgm:pt>
    <dgm:pt modelId="{9B9B4BC3-8E85-4DBE-9F18-C87D37B28D3B}" type="pres">
      <dgm:prSet presAssocID="{AA7195D7-72B0-4684-9F3C-DDF3B80630C2}" presName="bottomArc2" presStyleLbl="parChTrans1D1" presStyleIdx="9" presStyleCnt="16"/>
      <dgm:spPr/>
    </dgm:pt>
    <dgm:pt modelId="{457B2BFD-8BE1-460D-9833-E2ABAC1ECA81}" type="pres">
      <dgm:prSet presAssocID="{AA7195D7-72B0-4684-9F3C-DDF3B80630C2}" presName="topConnNode2" presStyleLbl="node2" presStyleIdx="0" presStyleCnt="0"/>
      <dgm:spPr/>
      <dgm:t>
        <a:bodyPr/>
        <a:lstStyle/>
        <a:p>
          <a:endParaRPr lang="es-ES_tradnl"/>
        </a:p>
      </dgm:t>
    </dgm:pt>
    <dgm:pt modelId="{11A6703F-808D-48A0-B565-24D98EE4DADB}" type="pres">
      <dgm:prSet presAssocID="{AA7195D7-72B0-4684-9F3C-DDF3B80630C2}" presName="hierChild4" presStyleCnt="0"/>
      <dgm:spPr/>
    </dgm:pt>
    <dgm:pt modelId="{0F5EFC97-27C1-4251-BDE3-D250CD296485}" type="pres">
      <dgm:prSet presAssocID="{AA7195D7-72B0-4684-9F3C-DDF3B80630C2}" presName="hierChild5" presStyleCnt="0"/>
      <dgm:spPr/>
    </dgm:pt>
    <dgm:pt modelId="{B1D9972A-BFAB-4897-A515-97F7972D3A48}" type="pres">
      <dgm:prSet presAssocID="{CBD78966-F50F-43C9-B0A6-522E1CDF1C97}" presName="Name28" presStyleLbl="parChTrans1D2" presStyleIdx="4" presStyleCnt="7"/>
      <dgm:spPr/>
      <dgm:t>
        <a:bodyPr/>
        <a:lstStyle/>
        <a:p>
          <a:endParaRPr lang="es-ES_tradnl"/>
        </a:p>
      </dgm:t>
    </dgm:pt>
    <dgm:pt modelId="{568E1A9A-1E74-4E23-8D98-68C74EFF6CF4}" type="pres">
      <dgm:prSet presAssocID="{EE0F2EB4-C9DC-4232-9A11-EC08E7784FAE}" presName="hierRoot2" presStyleCnt="0">
        <dgm:presLayoutVars>
          <dgm:hierBranch val="init"/>
        </dgm:presLayoutVars>
      </dgm:prSet>
      <dgm:spPr/>
    </dgm:pt>
    <dgm:pt modelId="{1DD2DEAB-C1FE-4816-A230-C444F549CE26}" type="pres">
      <dgm:prSet presAssocID="{EE0F2EB4-C9DC-4232-9A11-EC08E7784FAE}" presName="rootComposite2" presStyleCnt="0"/>
      <dgm:spPr/>
    </dgm:pt>
    <dgm:pt modelId="{359BB4FC-F1EB-4D72-ACD0-00062807B895}" type="pres">
      <dgm:prSet presAssocID="{EE0F2EB4-C9DC-4232-9A11-EC08E7784FAE}" presName="rootText2" presStyleLbl="alignAcc1" presStyleIdx="0" presStyleCnt="0">
        <dgm:presLayoutVars>
          <dgm:chPref val="3"/>
        </dgm:presLayoutVars>
      </dgm:prSet>
      <dgm:spPr/>
      <dgm:t>
        <a:bodyPr/>
        <a:lstStyle/>
        <a:p>
          <a:endParaRPr lang="es-MX"/>
        </a:p>
      </dgm:t>
    </dgm:pt>
    <dgm:pt modelId="{473753A0-EE34-4BA0-B986-F14A5749668F}" type="pres">
      <dgm:prSet presAssocID="{EE0F2EB4-C9DC-4232-9A11-EC08E7784FAE}" presName="topArc2" presStyleLbl="parChTrans1D1" presStyleIdx="10" presStyleCnt="16"/>
      <dgm:spPr/>
    </dgm:pt>
    <dgm:pt modelId="{2D9B4E65-1122-41BE-9CD0-0D479CB8F230}" type="pres">
      <dgm:prSet presAssocID="{EE0F2EB4-C9DC-4232-9A11-EC08E7784FAE}" presName="bottomArc2" presStyleLbl="parChTrans1D1" presStyleIdx="11" presStyleCnt="16"/>
      <dgm:spPr/>
    </dgm:pt>
    <dgm:pt modelId="{FCD0B1CA-FB15-4166-AA71-DFF089706476}" type="pres">
      <dgm:prSet presAssocID="{EE0F2EB4-C9DC-4232-9A11-EC08E7784FAE}" presName="topConnNode2" presStyleLbl="node2" presStyleIdx="0" presStyleCnt="0"/>
      <dgm:spPr/>
      <dgm:t>
        <a:bodyPr/>
        <a:lstStyle/>
        <a:p>
          <a:endParaRPr lang="es-ES_tradnl"/>
        </a:p>
      </dgm:t>
    </dgm:pt>
    <dgm:pt modelId="{E74E59AD-185A-42FA-A99C-D2EC0D3E0DB2}" type="pres">
      <dgm:prSet presAssocID="{EE0F2EB4-C9DC-4232-9A11-EC08E7784FAE}" presName="hierChild4" presStyleCnt="0"/>
      <dgm:spPr/>
    </dgm:pt>
    <dgm:pt modelId="{AB70DABD-002A-4120-BFE7-3D0E48C80BAF}" type="pres">
      <dgm:prSet presAssocID="{EE0F2EB4-C9DC-4232-9A11-EC08E7784FAE}" presName="hierChild5" presStyleCnt="0"/>
      <dgm:spPr/>
    </dgm:pt>
    <dgm:pt modelId="{897A9370-36E6-478C-BF6D-9471D9E77F36}" type="pres">
      <dgm:prSet presAssocID="{4CBC6EC5-AA70-486B-8FAC-FC8FA5E12F65}" presName="Name28" presStyleLbl="parChTrans1D2" presStyleIdx="5" presStyleCnt="7"/>
      <dgm:spPr/>
      <dgm:t>
        <a:bodyPr/>
        <a:lstStyle/>
        <a:p>
          <a:endParaRPr lang="es-ES_tradnl"/>
        </a:p>
      </dgm:t>
    </dgm:pt>
    <dgm:pt modelId="{114DEE64-8339-4122-B07A-85822EAC7823}" type="pres">
      <dgm:prSet presAssocID="{6EA18349-D02C-4ABA-B3B6-D98761F865A8}" presName="hierRoot2" presStyleCnt="0">
        <dgm:presLayoutVars>
          <dgm:hierBranch val="init"/>
        </dgm:presLayoutVars>
      </dgm:prSet>
      <dgm:spPr/>
    </dgm:pt>
    <dgm:pt modelId="{9F2A516A-4A65-4EBB-A595-04BEC92475A8}" type="pres">
      <dgm:prSet presAssocID="{6EA18349-D02C-4ABA-B3B6-D98761F865A8}" presName="rootComposite2" presStyleCnt="0"/>
      <dgm:spPr/>
    </dgm:pt>
    <dgm:pt modelId="{579B1973-671E-4B2D-A7C1-BCA12C0DE575}" type="pres">
      <dgm:prSet presAssocID="{6EA18349-D02C-4ABA-B3B6-D98761F865A8}" presName="rootText2" presStyleLbl="alignAcc1" presStyleIdx="0" presStyleCnt="0">
        <dgm:presLayoutVars>
          <dgm:chPref val="3"/>
        </dgm:presLayoutVars>
      </dgm:prSet>
      <dgm:spPr/>
      <dgm:t>
        <a:bodyPr/>
        <a:lstStyle/>
        <a:p>
          <a:endParaRPr lang="es-MX"/>
        </a:p>
      </dgm:t>
    </dgm:pt>
    <dgm:pt modelId="{DAE644F7-6631-486A-AEAF-8646AAE89CEB}" type="pres">
      <dgm:prSet presAssocID="{6EA18349-D02C-4ABA-B3B6-D98761F865A8}" presName="topArc2" presStyleLbl="parChTrans1D1" presStyleIdx="12" presStyleCnt="16"/>
      <dgm:spPr/>
    </dgm:pt>
    <dgm:pt modelId="{5515F74A-2647-47A3-9F4F-0122D2B8BDD4}" type="pres">
      <dgm:prSet presAssocID="{6EA18349-D02C-4ABA-B3B6-D98761F865A8}" presName="bottomArc2" presStyleLbl="parChTrans1D1" presStyleIdx="13" presStyleCnt="16"/>
      <dgm:spPr/>
    </dgm:pt>
    <dgm:pt modelId="{75C2A4DA-7534-4F50-B28E-E8C81BA85238}" type="pres">
      <dgm:prSet presAssocID="{6EA18349-D02C-4ABA-B3B6-D98761F865A8}" presName="topConnNode2" presStyleLbl="node2" presStyleIdx="0" presStyleCnt="0"/>
      <dgm:spPr/>
      <dgm:t>
        <a:bodyPr/>
        <a:lstStyle/>
        <a:p>
          <a:endParaRPr lang="es-ES_tradnl"/>
        </a:p>
      </dgm:t>
    </dgm:pt>
    <dgm:pt modelId="{90FD8DDE-A655-44ED-8F07-179ECCE211A4}" type="pres">
      <dgm:prSet presAssocID="{6EA18349-D02C-4ABA-B3B6-D98761F865A8}" presName="hierChild4" presStyleCnt="0"/>
      <dgm:spPr/>
    </dgm:pt>
    <dgm:pt modelId="{2678676C-79E2-4606-87FF-CC8142B32A3E}" type="pres">
      <dgm:prSet presAssocID="{6EA18349-D02C-4ABA-B3B6-D98761F865A8}" presName="hierChild5" presStyleCnt="0"/>
      <dgm:spPr/>
    </dgm:pt>
    <dgm:pt modelId="{44BAA159-6536-44BD-B0D3-CF1E2E0CB911}" type="pres">
      <dgm:prSet presAssocID="{23D3F464-F4CC-4969-91EC-EE7E57527C64}" presName="hierChild3" presStyleCnt="0"/>
      <dgm:spPr/>
    </dgm:pt>
    <dgm:pt modelId="{25B61CC3-618D-4F04-BE49-7ECA4D8DE9FD}" type="pres">
      <dgm:prSet presAssocID="{F33F08C7-A03A-496E-AB83-74D8BC7BCC9C}" presName="Name101" presStyleLbl="parChTrans1D2" presStyleIdx="6" presStyleCnt="7"/>
      <dgm:spPr/>
      <dgm:t>
        <a:bodyPr/>
        <a:lstStyle/>
        <a:p>
          <a:endParaRPr lang="es-ES_tradnl"/>
        </a:p>
      </dgm:t>
    </dgm:pt>
    <dgm:pt modelId="{41283B1C-0270-4FAF-9AA9-9E1540A274A9}" type="pres">
      <dgm:prSet presAssocID="{41A0A4DF-FA7C-47CD-A8CC-9504C569F801}" presName="hierRoot3" presStyleCnt="0">
        <dgm:presLayoutVars>
          <dgm:hierBranch val="init"/>
        </dgm:presLayoutVars>
      </dgm:prSet>
      <dgm:spPr/>
    </dgm:pt>
    <dgm:pt modelId="{31154D16-0382-452C-85B8-6B88B06F1463}" type="pres">
      <dgm:prSet presAssocID="{41A0A4DF-FA7C-47CD-A8CC-9504C569F801}" presName="rootComposite3" presStyleCnt="0"/>
      <dgm:spPr/>
    </dgm:pt>
    <dgm:pt modelId="{F83985C7-0F77-4E4F-B39A-DCD1DFE8097F}" type="pres">
      <dgm:prSet presAssocID="{41A0A4DF-FA7C-47CD-A8CC-9504C569F801}" presName="rootText3" presStyleLbl="alignAcc1" presStyleIdx="0" presStyleCnt="0">
        <dgm:presLayoutVars>
          <dgm:chPref val="3"/>
        </dgm:presLayoutVars>
      </dgm:prSet>
      <dgm:spPr/>
      <dgm:t>
        <a:bodyPr/>
        <a:lstStyle/>
        <a:p>
          <a:endParaRPr lang="es-MX"/>
        </a:p>
      </dgm:t>
    </dgm:pt>
    <dgm:pt modelId="{769AF397-5CD6-41E8-AF8A-88FB6074CC52}" type="pres">
      <dgm:prSet presAssocID="{41A0A4DF-FA7C-47CD-A8CC-9504C569F801}" presName="topArc3" presStyleLbl="parChTrans1D1" presStyleIdx="14" presStyleCnt="16"/>
      <dgm:spPr/>
    </dgm:pt>
    <dgm:pt modelId="{9C0C1D5E-DB2B-4F7B-84B0-E8B6A706D807}" type="pres">
      <dgm:prSet presAssocID="{41A0A4DF-FA7C-47CD-A8CC-9504C569F801}" presName="bottomArc3" presStyleLbl="parChTrans1D1" presStyleIdx="15" presStyleCnt="16"/>
      <dgm:spPr/>
    </dgm:pt>
    <dgm:pt modelId="{B33F40F0-8490-49F8-87D8-FE4C0100CF3E}" type="pres">
      <dgm:prSet presAssocID="{41A0A4DF-FA7C-47CD-A8CC-9504C569F801}" presName="topConnNode3" presStyleLbl="asst1" presStyleIdx="0" presStyleCnt="0"/>
      <dgm:spPr/>
      <dgm:t>
        <a:bodyPr/>
        <a:lstStyle/>
        <a:p>
          <a:endParaRPr lang="es-ES_tradnl"/>
        </a:p>
      </dgm:t>
    </dgm:pt>
    <dgm:pt modelId="{4E83FD7B-0238-4920-8F25-95C17B66540B}" type="pres">
      <dgm:prSet presAssocID="{41A0A4DF-FA7C-47CD-A8CC-9504C569F801}" presName="hierChild6" presStyleCnt="0"/>
      <dgm:spPr/>
    </dgm:pt>
    <dgm:pt modelId="{54FB0471-D592-4F70-B727-6FD71B162243}" type="pres">
      <dgm:prSet presAssocID="{41A0A4DF-FA7C-47CD-A8CC-9504C569F801}" presName="hierChild7" presStyleCnt="0"/>
      <dgm:spPr/>
    </dgm:pt>
  </dgm:ptLst>
  <dgm:cxnLst>
    <dgm:cxn modelId="{6589DA97-103B-6C43-BAC5-E00B43DCFC03}" type="presOf" srcId="{F33F08C7-A03A-496E-AB83-74D8BC7BCC9C}" destId="{25B61CC3-618D-4F04-BE49-7ECA4D8DE9FD}" srcOrd="0" destOrd="0" presId="urn:microsoft.com/office/officeart/2008/layout/HalfCircleOrganizationChart"/>
    <dgm:cxn modelId="{81967054-0C9C-5449-952A-EEFD7D79F89C}" type="presOf" srcId="{AA7195D7-72B0-4684-9F3C-DDF3B80630C2}" destId="{DDDF9F47-36FD-4BDC-8AA2-10C84D0CF12F}" srcOrd="0" destOrd="0" presId="urn:microsoft.com/office/officeart/2008/layout/HalfCircleOrganizationChart"/>
    <dgm:cxn modelId="{66A1B746-7DD7-1442-A9E1-472DCE92E9DC}" type="presOf" srcId="{0DB710D7-EAB5-481B-A63C-F20D76A59557}" destId="{F3A5C45F-D3ED-4CC5-9CED-3652A8FF0767}" srcOrd="1" destOrd="0" presId="urn:microsoft.com/office/officeart/2008/layout/HalfCircleOrganizationChart"/>
    <dgm:cxn modelId="{5BF3AB04-BB81-406E-ACA4-66F930D96684}" srcId="{23D3F464-F4CC-4969-91EC-EE7E57527C64}" destId="{6EA18349-D02C-4ABA-B3B6-D98761F865A8}" srcOrd="6" destOrd="0" parTransId="{4CBC6EC5-AA70-486B-8FAC-FC8FA5E12F65}" sibTransId="{E227765B-8D8D-4A54-92D6-7DE95BDCE82D}"/>
    <dgm:cxn modelId="{36EB00D4-C860-5F4C-8F26-F92E0CEE8BD7}" type="presOf" srcId="{6EA18349-D02C-4ABA-B3B6-D98761F865A8}" destId="{75C2A4DA-7534-4F50-B28E-E8C81BA85238}" srcOrd="1" destOrd="0" presId="urn:microsoft.com/office/officeart/2008/layout/HalfCircleOrganizationChart"/>
    <dgm:cxn modelId="{1201AF06-70E0-934C-921B-736C87689316}" type="presOf" srcId="{41A0A4DF-FA7C-47CD-A8CC-9504C569F801}" destId="{B33F40F0-8490-49F8-87D8-FE4C0100CF3E}" srcOrd="1" destOrd="0" presId="urn:microsoft.com/office/officeart/2008/layout/HalfCircleOrganizationChart"/>
    <dgm:cxn modelId="{746752A5-1EFE-9646-BAA9-485D6217B069}" type="presOf" srcId="{23D3F464-F4CC-4969-91EC-EE7E57527C64}" destId="{4B720B68-3B66-4E10-88A9-560BC9E41394}" srcOrd="1" destOrd="0" presId="urn:microsoft.com/office/officeart/2008/layout/HalfCircleOrganizationChart"/>
    <dgm:cxn modelId="{654FDCE9-158E-44BE-A401-112DB8309D11}" srcId="{23D3F464-F4CC-4969-91EC-EE7E57527C64}" destId="{41A0A4DF-FA7C-47CD-A8CC-9504C569F801}" srcOrd="0" destOrd="0" parTransId="{F33F08C7-A03A-496E-AB83-74D8BC7BCC9C}" sibTransId="{C730EA46-7366-4679-9437-3D78B49D63BC}"/>
    <dgm:cxn modelId="{68E9FC1A-4E75-6148-A557-CED6DED58379}" type="presOf" srcId="{3EF8F8A4-41E4-40C5-BC8F-F735584A8C55}" destId="{F7BFA01F-BB7E-4BAA-99A4-C5459D3D4EF8}" srcOrd="1" destOrd="0" presId="urn:microsoft.com/office/officeart/2008/layout/HalfCircleOrganizationChart"/>
    <dgm:cxn modelId="{EB19AD71-DC57-0B42-ADBD-87E5A4565C20}" type="presOf" srcId="{0FCCA797-1435-474F-8869-52A3AFB3B158}" destId="{AA7F3E68-F412-44B8-91A5-4A4331EAC56D}" srcOrd="0" destOrd="0" presId="urn:microsoft.com/office/officeart/2008/layout/HalfCircleOrganizationChart"/>
    <dgm:cxn modelId="{8A5867CD-BBD8-422C-984B-7B970B7F0302}" srcId="{0FCCA797-1435-474F-8869-52A3AFB3B158}" destId="{23D3F464-F4CC-4969-91EC-EE7E57527C64}" srcOrd="0" destOrd="0" parTransId="{D9D4B850-E7E1-41A0-B85B-2CC05E5528D0}" sibTransId="{1C1B2CFE-0CB1-4058-B855-C055C0F171A5}"/>
    <dgm:cxn modelId="{F7BA065D-EC79-3E47-8E73-AB953E637B7B}" type="presOf" srcId="{AA7195D7-72B0-4684-9F3C-DDF3B80630C2}" destId="{457B2BFD-8BE1-460D-9833-E2ABAC1ECA81}" srcOrd="1" destOrd="0" presId="urn:microsoft.com/office/officeart/2008/layout/HalfCircleOrganizationChart"/>
    <dgm:cxn modelId="{6AA69D93-8FE0-D342-BB38-7DF8BB989874}" type="presOf" srcId="{FFF8A9AF-2AB8-43C3-81D6-2931CB5E24A3}" destId="{0C43E372-C9BC-4175-9F42-71100B7901A3}" srcOrd="0" destOrd="0" presId="urn:microsoft.com/office/officeart/2008/layout/HalfCircleOrganizationChart"/>
    <dgm:cxn modelId="{9448ED29-09F5-6347-9AD1-9191712AC71B}" type="presOf" srcId="{3EF8F8A4-41E4-40C5-BC8F-F735584A8C55}" destId="{C783D291-99FB-49E6-84D0-8BFF601A6BDF}" srcOrd="0" destOrd="0" presId="urn:microsoft.com/office/officeart/2008/layout/HalfCircleOrganizationChart"/>
    <dgm:cxn modelId="{A90ABDFA-6EC6-934B-8C32-470F4DC93C17}" type="presOf" srcId="{534C33A7-70A0-4E4D-93B8-52771B145AB3}" destId="{C0596B6A-073C-49BA-9112-21BDB6617FA6}" srcOrd="0" destOrd="0" presId="urn:microsoft.com/office/officeart/2008/layout/HalfCircleOrganizationChart"/>
    <dgm:cxn modelId="{C5823E67-000B-4ACE-9872-80B073AFDD4D}" srcId="{23D3F464-F4CC-4969-91EC-EE7E57527C64}" destId="{0DB710D7-EAB5-481B-A63C-F20D76A59557}" srcOrd="2" destOrd="0" parTransId="{534C33A7-70A0-4E4D-93B8-52771B145AB3}" sibTransId="{0B77D240-9AB1-484F-8299-1926B62ED7E6}"/>
    <dgm:cxn modelId="{E14A1148-1700-F147-9C35-C208BE30546D}" type="presOf" srcId="{EE0F2EB4-C9DC-4232-9A11-EC08E7784FAE}" destId="{FCD0B1CA-FB15-4166-AA71-DFF089706476}" srcOrd="1" destOrd="0" presId="urn:microsoft.com/office/officeart/2008/layout/HalfCircleOrganizationChart"/>
    <dgm:cxn modelId="{F9519365-E427-AA4F-84D7-D7890519BE3F}" type="presOf" srcId="{571A0401-DBA6-43B6-9884-A032ADD9992E}" destId="{AA10D41E-1CB6-4C70-9309-CF4D0DE02831}" srcOrd="0" destOrd="0" presId="urn:microsoft.com/office/officeart/2008/layout/HalfCircleOrganizationChart"/>
    <dgm:cxn modelId="{33605466-B4C3-5349-A420-25BD3BD7AD00}" type="presOf" srcId="{D58402FC-77C2-41FE-B76A-0B54958F83DE}" destId="{F84B92DD-4E64-43F5-BC88-269764897B13}" srcOrd="0" destOrd="0" presId="urn:microsoft.com/office/officeart/2008/layout/HalfCircleOrganizationChart"/>
    <dgm:cxn modelId="{F73F08EE-57DA-C345-BFFC-B0CEE998371D}" type="presOf" srcId="{84FAB141-0685-49E2-972F-742996F9FDA7}" destId="{4A72C48A-8096-4D54-96B9-5A655FBB5B0B}" srcOrd="0" destOrd="0" presId="urn:microsoft.com/office/officeart/2008/layout/HalfCircleOrganizationChart"/>
    <dgm:cxn modelId="{9FDEB3DC-61CC-404E-8EA1-7ADB49D1A046}" type="presOf" srcId="{23D3F464-F4CC-4969-91EC-EE7E57527C64}" destId="{EDDDEA4D-DAD8-40DF-BE7A-805AB346FB0C}" srcOrd="0" destOrd="0" presId="urn:microsoft.com/office/officeart/2008/layout/HalfCircleOrganizationChart"/>
    <dgm:cxn modelId="{06F3A334-0D8B-DB41-ABED-AB578BF71663}" type="presOf" srcId="{41A0A4DF-FA7C-47CD-A8CC-9504C569F801}" destId="{F83985C7-0F77-4E4F-B39A-DCD1DFE8097F}" srcOrd="0" destOrd="0" presId="urn:microsoft.com/office/officeart/2008/layout/HalfCircleOrganizationChart"/>
    <dgm:cxn modelId="{F6C0D987-F8B5-44D8-A368-BEE33E535C5E}" srcId="{23D3F464-F4CC-4969-91EC-EE7E57527C64}" destId="{571A0401-DBA6-43B6-9884-A032ADD9992E}" srcOrd="3" destOrd="0" parTransId="{D58402FC-77C2-41FE-B76A-0B54958F83DE}" sibTransId="{A282BDD9-14F8-4BDB-94C7-1F8485381428}"/>
    <dgm:cxn modelId="{2A57B763-6DFA-4B43-BC5E-BFDAC4A3C4EB}" type="presOf" srcId="{0DB710D7-EAB5-481B-A63C-F20D76A59557}" destId="{89FC7669-AD31-4D99-867E-E9BB8B44C2DE}" srcOrd="0" destOrd="0" presId="urn:microsoft.com/office/officeart/2008/layout/HalfCircleOrganizationChart"/>
    <dgm:cxn modelId="{93178926-33F2-3149-AB75-06858069FB82}" type="presOf" srcId="{EE0F2EB4-C9DC-4232-9A11-EC08E7784FAE}" destId="{359BB4FC-F1EB-4D72-ACD0-00062807B895}" srcOrd="0" destOrd="0" presId="urn:microsoft.com/office/officeart/2008/layout/HalfCircleOrganizationChart"/>
    <dgm:cxn modelId="{CFAF8701-30EC-094F-9038-B5030513B80C}" type="presOf" srcId="{6EA18349-D02C-4ABA-B3B6-D98761F865A8}" destId="{579B1973-671E-4B2D-A7C1-BCA12C0DE575}" srcOrd="0" destOrd="0" presId="urn:microsoft.com/office/officeart/2008/layout/HalfCircleOrganizationChart"/>
    <dgm:cxn modelId="{0EEC2041-E540-8946-B902-2371112C9293}" type="presOf" srcId="{CBD78966-F50F-43C9-B0A6-522E1CDF1C97}" destId="{B1D9972A-BFAB-4897-A515-97F7972D3A48}" srcOrd="0" destOrd="0" presId="urn:microsoft.com/office/officeart/2008/layout/HalfCircleOrganizationChart"/>
    <dgm:cxn modelId="{72F85431-E9FB-4040-98C4-FD7351D6B8AC}" srcId="{23D3F464-F4CC-4969-91EC-EE7E57527C64}" destId="{EE0F2EB4-C9DC-4232-9A11-EC08E7784FAE}" srcOrd="5" destOrd="0" parTransId="{CBD78966-F50F-43C9-B0A6-522E1CDF1C97}" sibTransId="{20BED1DF-FE5E-423F-8B87-5F4378FD5664}"/>
    <dgm:cxn modelId="{5AD3FB23-CB25-4595-B64D-74452A85F5A3}" srcId="{23D3F464-F4CC-4969-91EC-EE7E57527C64}" destId="{AA7195D7-72B0-4684-9F3C-DDF3B80630C2}" srcOrd="4" destOrd="0" parTransId="{FFF8A9AF-2AB8-43C3-81D6-2931CB5E24A3}" sibTransId="{FF83CAC0-772C-4E2E-88D5-09953261F991}"/>
    <dgm:cxn modelId="{F7132E4C-E95C-BD4E-B7FC-926185644F31}" type="presOf" srcId="{4CBC6EC5-AA70-486B-8FAC-FC8FA5E12F65}" destId="{897A9370-36E6-478C-BF6D-9471D9E77F36}" srcOrd="0" destOrd="0" presId="urn:microsoft.com/office/officeart/2008/layout/HalfCircleOrganizationChart"/>
    <dgm:cxn modelId="{37AD49EA-A86E-4A30-A1D6-BD7276DC0558}" srcId="{23D3F464-F4CC-4969-91EC-EE7E57527C64}" destId="{3EF8F8A4-41E4-40C5-BC8F-F735584A8C55}" srcOrd="1" destOrd="0" parTransId="{84FAB141-0685-49E2-972F-742996F9FDA7}" sibTransId="{4DC7E877-4F86-4F24-8F31-F31D91C36AD3}"/>
    <dgm:cxn modelId="{FDAF71D1-D966-6947-910F-3FF0B6D5D230}" type="presOf" srcId="{571A0401-DBA6-43B6-9884-A032ADD9992E}" destId="{5F931A6F-A37B-4EE7-BD56-F24696A5575E}" srcOrd="1" destOrd="0" presId="urn:microsoft.com/office/officeart/2008/layout/HalfCircleOrganizationChart"/>
    <dgm:cxn modelId="{F8F2A533-7D3D-9147-B484-D75D6B0C0A0D}" type="presParOf" srcId="{AA7F3E68-F412-44B8-91A5-4A4331EAC56D}" destId="{5F57E1CF-2509-4B07-8874-345395C3A7E0}" srcOrd="0" destOrd="0" presId="urn:microsoft.com/office/officeart/2008/layout/HalfCircleOrganizationChart"/>
    <dgm:cxn modelId="{302BC5BE-3378-5B40-81DD-FB125EF83EF1}" type="presParOf" srcId="{5F57E1CF-2509-4B07-8874-345395C3A7E0}" destId="{70007F3C-AA62-40FA-AE19-C5AD60D28C38}" srcOrd="0" destOrd="0" presId="urn:microsoft.com/office/officeart/2008/layout/HalfCircleOrganizationChart"/>
    <dgm:cxn modelId="{3361F3BD-F36D-7047-AE60-675BCE9F5875}" type="presParOf" srcId="{70007F3C-AA62-40FA-AE19-C5AD60D28C38}" destId="{EDDDEA4D-DAD8-40DF-BE7A-805AB346FB0C}" srcOrd="0" destOrd="0" presId="urn:microsoft.com/office/officeart/2008/layout/HalfCircleOrganizationChart"/>
    <dgm:cxn modelId="{9BD7026C-CAA1-5C47-AE19-19FEB73F9728}" type="presParOf" srcId="{70007F3C-AA62-40FA-AE19-C5AD60D28C38}" destId="{31EF7FD5-E3B7-48E3-B41F-D1866B00F1C8}" srcOrd="1" destOrd="0" presId="urn:microsoft.com/office/officeart/2008/layout/HalfCircleOrganizationChart"/>
    <dgm:cxn modelId="{5B62CBA6-EE08-3349-9D85-EE507F22F7EE}" type="presParOf" srcId="{70007F3C-AA62-40FA-AE19-C5AD60D28C38}" destId="{B306435B-8419-4D9A-B81E-B80DE3DB0F4D}" srcOrd="2" destOrd="0" presId="urn:microsoft.com/office/officeart/2008/layout/HalfCircleOrganizationChart"/>
    <dgm:cxn modelId="{55566F98-B16C-EE40-80FA-AED5B36BC647}" type="presParOf" srcId="{70007F3C-AA62-40FA-AE19-C5AD60D28C38}" destId="{4B720B68-3B66-4E10-88A9-560BC9E41394}" srcOrd="3" destOrd="0" presId="urn:microsoft.com/office/officeart/2008/layout/HalfCircleOrganizationChart"/>
    <dgm:cxn modelId="{4F1864C5-F472-834D-9A56-8FA15F68CE20}" type="presParOf" srcId="{5F57E1CF-2509-4B07-8874-345395C3A7E0}" destId="{51CE891C-FBB9-4AAA-8D39-2CF6F36B70DE}" srcOrd="1" destOrd="0" presId="urn:microsoft.com/office/officeart/2008/layout/HalfCircleOrganizationChart"/>
    <dgm:cxn modelId="{B6941199-D5A1-8046-8DF5-8F6A0CBC7548}" type="presParOf" srcId="{51CE891C-FBB9-4AAA-8D39-2CF6F36B70DE}" destId="{4A72C48A-8096-4D54-96B9-5A655FBB5B0B}" srcOrd="0" destOrd="0" presId="urn:microsoft.com/office/officeart/2008/layout/HalfCircleOrganizationChart"/>
    <dgm:cxn modelId="{8B662462-4C79-004D-84CF-DB72B5F70670}" type="presParOf" srcId="{51CE891C-FBB9-4AAA-8D39-2CF6F36B70DE}" destId="{C2563CE9-4F29-4970-BFC8-79AB8CDA21AB}" srcOrd="1" destOrd="0" presId="urn:microsoft.com/office/officeart/2008/layout/HalfCircleOrganizationChart"/>
    <dgm:cxn modelId="{A8229A5A-EC66-9B48-99EB-3DADFA8C6252}" type="presParOf" srcId="{C2563CE9-4F29-4970-BFC8-79AB8CDA21AB}" destId="{4C41BA7F-3443-464D-B7E1-90E6DE0F5E7D}" srcOrd="0" destOrd="0" presId="urn:microsoft.com/office/officeart/2008/layout/HalfCircleOrganizationChart"/>
    <dgm:cxn modelId="{E6A48C02-6E42-2347-8E03-F5E9CDF0876B}" type="presParOf" srcId="{4C41BA7F-3443-464D-B7E1-90E6DE0F5E7D}" destId="{C783D291-99FB-49E6-84D0-8BFF601A6BDF}" srcOrd="0" destOrd="0" presId="urn:microsoft.com/office/officeart/2008/layout/HalfCircleOrganizationChart"/>
    <dgm:cxn modelId="{D72F457F-9E7D-6A46-802A-70322CFA54CF}" type="presParOf" srcId="{4C41BA7F-3443-464D-B7E1-90E6DE0F5E7D}" destId="{86A54E9B-4450-4391-BAC5-2341C9614085}" srcOrd="1" destOrd="0" presId="urn:microsoft.com/office/officeart/2008/layout/HalfCircleOrganizationChart"/>
    <dgm:cxn modelId="{DADD19F4-F362-6F45-BAA7-D10B6C4D112B}" type="presParOf" srcId="{4C41BA7F-3443-464D-B7E1-90E6DE0F5E7D}" destId="{8BFAFB24-9A78-48E9-81FA-018932188891}" srcOrd="2" destOrd="0" presId="urn:microsoft.com/office/officeart/2008/layout/HalfCircleOrganizationChart"/>
    <dgm:cxn modelId="{8B0B8EF3-38CF-B147-875D-D14E2A480167}" type="presParOf" srcId="{4C41BA7F-3443-464D-B7E1-90E6DE0F5E7D}" destId="{F7BFA01F-BB7E-4BAA-99A4-C5459D3D4EF8}" srcOrd="3" destOrd="0" presId="urn:microsoft.com/office/officeart/2008/layout/HalfCircleOrganizationChart"/>
    <dgm:cxn modelId="{22DF1FDC-0417-064D-8F12-7166DCBFEE1D}" type="presParOf" srcId="{C2563CE9-4F29-4970-BFC8-79AB8CDA21AB}" destId="{8183FFD6-301E-483C-9DC5-4C0CB56EFCA3}" srcOrd="1" destOrd="0" presId="urn:microsoft.com/office/officeart/2008/layout/HalfCircleOrganizationChart"/>
    <dgm:cxn modelId="{75400973-3BA8-B94A-BB5C-615C0279E267}" type="presParOf" srcId="{C2563CE9-4F29-4970-BFC8-79AB8CDA21AB}" destId="{87C4EC9E-AF69-4AFF-BFF6-7A9B7E24CB15}" srcOrd="2" destOrd="0" presId="urn:microsoft.com/office/officeart/2008/layout/HalfCircleOrganizationChart"/>
    <dgm:cxn modelId="{5B625799-C4AE-BE4B-8AEB-52B79659285D}" type="presParOf" srcId="{51CE891C-FBB9-4AAA-8D39-2CF6F36B70DE}" destId="{C0596B6A-073C-49BA-9112-21BDB6617FA6}" srcOrd="2" destOrd="0" presId="urn:microsoft.com/office/officeart/2008/layout/HalfCircleOrganizationChart"/>
    <dgm:cxn modelId="{67210961-03E6-4143-9D03-D4C20ADBF39B}" type="presParOf" srcId="{51CE891C-FBB9-4AAA-8D39-2CF6F36B70DE}" destId="{74A16073-353C-4D63-8279-D290A963C926}" srcOrd="3" destOrd="0" presId="urn:microsoft.com/office/officeart/2008/layout/HalfCircleOrganizationChart"/>
    <dgm:cxn modelId="{4B8B4EF5-1D0D-7E4E-B7AE-E8409E6FA38D}" type="presParOf" srcId="{74A16073-353C-4D63-8279-D290A963C926}" destId="{7E939CDF-9304-413C-ABBE-1E676785522F}" srcOrd="0" destOrd="0" presId="urn:microsoft.com/office/officeart/2008/layout/HalfCircleOrganizationChart"/>
    <dgm:cxn modelId="{57D5F361-A73B-F449-8C71-2D47F6834E1C}" type="presParOf" srcId="{7E939CDF-9304-413C-ABBE-1E676785522F}" destId="{89FC7669-AD31-4D99-867E-E9BB8B44C2DE}" srcOrd="0" destOrd="0" presId="urn:microsoft.com/office/officeart/2008/layout/HalfCircleOrganizationChart"/>
    <dgm:cxn modelId="{B7808574-A6BC-154B-A402-DF9BFCCAC8E8}" type="presParOf" srcId="{7E939CDF-9304-413C-ABBE-1E676785522F}" destId="{6760422B-9EBC-437F-AEF2-47EC155C53B5}" srcOrd="1" destOrd="0" presId="urn:microsoft.com/office/officeart/2008/layout/HalfCircleOrganizationChart"/>
    <dgm:cxn modelId="{6A3035C4-DBAD-E442-BD63-A4A4ED7B529F}" type="presParOf" srcId="{7E939CDF-9304-413C-ABBE-1E676785522F}" destId="{768F9564-6D45-4F9A-88FC-71A714E422D7}" srcOrd="2" destOrd="0" presId="urn:microsoft.com/office/officeart/2008/layout/HalfCircleOrganizationChart"/>
    <dgm:cxn modelId="{D9A824AD-13FF-DF49-98F5-AB240A4BD605}" type="presParOf" srcId="{7E939CDF-9304-413C-ABBE-1E676785522F}" destId="{F3A5C45F-D3ED-4CC5-9CED-3652A8FF0767}" srcOrd="3" destOrd="0" presId="urn:microsoft.com/office/officeart/2008/layout/HalfCircleOrganizationChart"/>
    <dgm:cxn modelId="{16B7DA60-8FFE-544F-8178-98A0F0093CE0}" type="presParOf" srcId="{74A16073-353C-4D63-8279-D290A963C926}" destId="{260A7FFF-6FDD-4313-8992-5EE46B0CAC33}" srcOrd="1" destOrd="0" presId="urn:microsoft.com/office/officeart/2008/layout/HalfCircleOrganizationChart"/>
    <dgm:cxn modelId="{CC6DC83C-29A9-0343-8C34-09742B19FF23}" type="presParOf" srcId="{74A16073-353C-4D63-8279-D290A963C926}" destId="{F9A88EF2-A824-46FB-97CA-F660FC39A065}" srcOrd="2" destOrd="0" presId="urn:microsoft.com/office/officeart/2008/layout/HalfCircleOrganizationChart"/>
    <dgm:cxn modelId="{2EF0F177-DFAB-6044-A655-26474E91EE1F}" type="presParOf" srcId="{51CE891C-FBB9-4AAA-8D39-2CF6F36B70DE}" destId="{F84B92DD-4E64-43F5-BC88-269764897B13}" srcOrd="4" destOrd="0" presId="urn:microsoft.com/office/officeart/2008/layout/HalfCircleOrganizationChart"/>
    <dgm:cxn modelId="{DE777D00-1766-0541-B7D1-6EB7F4DF4E9A}" type="presParOf" srcId="{51CE891C-FBB9-4AAA-8D39-2CF6F36B70DE}" destId="{FF7F9195-E5B4-4BBF-9FD3-A41DFAEED6A0}" srcOrd="5" destOrd="0" presId="urn:microsoft.com/office/officeart/2008/layout/HalfCircleOrganizationChart"/>
    <dgm:cxn modelId="{A5B61ED4-A0DC-0143-977E-B2B622B3BE99}" type="presParOf" srcId="{FF7F9195-E5B4-4BBF-9FD3-A41DFAEED6A0}" destId="{A04377DE-94A5-47EB-91EE-8DAFC5250CD7}" srcOrd="0" destOrd="0" presId="urn:microsoft.com/office/officeart/2008/layout/HalfCircleOrganizationChart"/>
    <dgm:cxn modelId="{C54F6760-E285-B74F-B72A-E19B142A0298}" type="presParOf" srcId="{A04377DE-94A5-47EB-91EE-8DAFC5250CD7}" destId="{AA10D41E-1CB6-4C70-9309-CF4D0DE02831}" srcOrd="0" destOrd="0" presId="urn:microsoft.com/office/officeart/2008/layout/HalfCircleOrganizationChart"/>
    <dgm:cxn modelId="{9C0ED806-BBF8-B343-8668-1F2331C21E84}" type="presParOf" srcId="{A04377DE-94A5-47EB-91EE-8DAFC5250CD7}" destId="{A5D54F18-A7D5-4660-90C5-F87353C15315}" srcOrd="1" destOrd="0" presId="urn:microsoft.com/office/officeart/2008/layout/HalfCircleOrganizationChart"/>
    <dgm:cxn modelId="{60F07D3B-09AF-464C-BA00-90D0EAFC69CB}" type="presParOf" srcId="{A04377DE-94A5-47EB-91EE-8DAFC5250CD7}" destId="{D8FEC15A-3B5E-4F3C-8411-10B1290243EA}" srcOrd="2" destOrd="0" presId="urn:microsoft.com/office/officeart/2008/layout/HalfCircleOrganizationChart"/>
    <dgm:cxn modelId="{6DC1D9D8-79B2-E349-B605-3A2ACA3FFD28}" type="presParOf" srcId="{A04377DE-94A5-47EB-91EE-8DAFC5250CD7}" destId="{5F931A6F-A37B-4EE7-BD56-F24696A5575E}" srcOrd="3" destOrd="0" presId="urn:microsoft.com/office/officeart/2008/layout/HalfCircleOrganizationChart"/>
    <dgm:cxn modelId="{331C9EC0-F964-D44B-8FD3-E8885791AA0F}" type="presParOf" srcId="{FF7F9195-E5B4-4BBF-9FD3-A41DFAEED6A0}" destId="{7854623D-A862-4604-945D-1EE2F5514506}" srcOrd="1" destOrd="0" presId="urn:microsoft.com/office/officeart/2008/layout/HalfCircleOrganizationChart"/>
    <dgm:cxn modelId="{745CF52B-58EF-454B-9BB8-E8752E6C790F}" type="presParOf" srcId="{FF7F9195-E5B4-4BBF-9FD3-A41DFAEED6A0}" destId="{7FA60AF2-C662-4C23-9A44-0FA01A84CB9E}" srcOrd="2" destOrd="0" presId="urn:microsoft.com/office/officeart/2008/layout/HalfCircleOrganizationChart"/>
    <dgm:cxn modelId="{CFA1B9A4-2402-0642-BE20-0A4572592D30}" type="presParOf" srcId="{51CE891C-FBB9-4AAA-8D39-2CF6F36B70DE}" destId="{0C43E372-C9BC-4175-9F42-71100B7901A3}" srcOrd="6" destOrd="0" presId="urn:microsoft.com/office/officeart/2008/layout/HalfCircleOrganizationChart"/>
    <dgm:cxn modelId="{8BD4FDE2-C643-3548-8154-896BA2BBDBD7}" type="presParOf" srcId="{51CE891C-FBB9-4AAA-8D39-2CF6F36B70DE}" destId="{6983E38D-8588-45BA-98A2-FBF1F40C6972}" srcOrd="7" destOrd="0" presId="urn:microsoft.com/office/officeart/2008/layout/HalfCircleOrganizationChart"/>
    <dgm:cxn modelId="{2803E308-D3F9-C147-9351-F159D59F4A9A}" type="presParOf" srcId="{6983E38D-8588-45BA-98A2-FBF1F40C6972}" destId="{339240CB-A4E3-4E03-9B43-467E5F8C0551}" srcOrd="0" destOrd="0" presId="urn:microsoft.com/office/officeart/2008/layout/HalfCircleOrganizationChart"/>
    <dgm:cxn modelId="{1125C183-C383-B142-8436-55D1967795E2}" type="presParOf" srcId="{339240CB-A4E3-4E03-9B43-467E5F8C0551}" destId="{DDDF9F47-36FD-4BDC-8AA2-10C84D0CF12F}" srcOrd="0" destOrd="0" presId="urn:microsoft.com/office/officeart/2008/layout/HalfCircleOrganizationChart"/>
    <dgm:cxn modelId="{28B1FB4D-C76C-2E42-922C-D956A1F3D74A}" type="presParOf" srcId="{339240CB-A4E3-4E03-9B43-467E5F8C0551}" destId="{31AE2B23-B4C9-4416-8D5B-5C1F1EF436DD}" srcOrd="1" destOrd="0" presId="urn:microsoft.com/office/officeart/2008/layout/HalfCircleOrganizationChart"/>
    <dgm:cxn modelId="{6AAC73EA-9E11-444F-8BB0-439AB7818F09}" type="presParOf" srcId="{339240CB-A4E3-4E03-9B43-467E5F8C0551}" destId="{9B9B4BC3-8E85-4DBE-9F18-C87D37B28D3B}" srcOrd="2" destOrd="0" presId="urn:microsoft.com/office/officeart/2008/layout/HalfCircleOrganizationChart"/>
    <dgm:cxn modelId="{5C96631D-6DD2-0B4D-AB1F-65ED0059344F}" type="presParOf" srcId="{339240CB-A4E3-4E03-9B43-467E5F8C0551}" destId="{457B2BFD-8BE1-460D-9833-E2ABAC1ECA81}" srcOrd="3" destOrd="0" presId="urn:microsoft.com/office/officeart/2008/layout/HalfCircleOrganizationChart"/>
    <dgm:cxn modelId="{CC4D1B84-FF4E-8D43-B8B7-3D4701E36DD8}" type="presParOf" srcId="{6983E38D-8588-45BA-98A2-FBF1F40C6972}" destId="{11A6703F-808D-48A0-B565-24D98EE4DADB}" srcOrd="1" destOrd="0" presId="urn:microsoft.com/office/officeart/2008/layout/HalfCircleOrganizationChart"/>
    <dgm:cxn modelId="{AC30AC3D-107A-F542-AAF9-87D183974CBA}" type="presParOf" srcId="{6983E38D-8588-45BA-98A2-FBF1F40C6972}" destId="{0F5EFC97-27C1-4251-BDE3-D250CD296485}" srcOrd="2" destOrd="0" presId="urn:microsoft.com/office/officeart/2008/layout/HalfCircleOrganizationChart"/>
    <dgm:cxn modelId="{E06EDFB0-BC51-EF47-9411-5AB90A2335C8}" type="presParOf" srcId="{51CE891C-FBB9-4AAA-8D39-2CF6F36B70DE}" destId="{B1D9972A-BFAB-4897-A515-97F7972D3A48}" srcOrd="8" destOrd="0" presId="urn:microsoft.com/office/officeart/2008/layout/HalfCircleOrganizationChart"/>
    <dgm:cxn modelId="{22255522-A239-354A-A449-C484688FB044}" type="presParOf" srcId="{51CE891C-FBB9-4AAA-8D39-2CF6F36B70DE}" destId="{568E1A9A-1E74-4E23-8D98-68C74EFF6CF4}" srcOrd="9" destOrd="0" presId="urn:microsoft.com/office/officeart/2008/layout/HalfCircleOrganizationChart"/>
    <dgm:cxn modelId="{375588BD-21A5-8344-87BD-A85D3247FD4A}" type="presParOf" srcId="{568E1A9A-1E74-4E23-8D98-68C74EFF6CF4}" destId="{1DD2DEAB-C1FE-4816-A230-C444F549CE26}" srcOrd="0" destOrd="0" presId="urn:microsoft.com/office/officeart/2008/layout/HalfCircleOrganizationChart"/>
    <dgm:cxn modelId="{6A5D2BAC-5E8D-EF4C-A723-5BB5B2327BB6}" type="presParOf" srcId="{1DD2DEAB-C1FE-4816-A230-C444F549CE26}" destId="{359BB4FC-F1EB-4D72-ACD0-00062807B895}" srcOrd="0" destOrd="0" presId="urn:microsoft.com/office/officeart/2008/layout/HalfCircleOrganizationChart"/>
    <dgm:cxn modelId="{E93B98F2-A72F-514F-BF91-0943D773C82A}" type="presParOf" srcId="{1DD2DEAB-C1FE-4816-A230-C444F549CE26}" destId="{473753A0-EE34-4BA0-B986-F14A5749668F}" srcOrd="1" destOrd="0" presId="urn:microsoft.com/office/officeart/2008/layout/HalfCircleOrganizationChart"/>
    <dgm:cxn modelId="{DFB8D3FF-5C0E-0343-858D-16F80EA0F741}" type="presParOf" srcId="{1DD2DEAB-C1FE-4816-A230-C444F549CE26}" destId="{2D9B4E65-1122-41BE-9CD0-0D479CB8F230}" srcOrd="2" destOrd="0" presId="urn:microsoft.com/office/officeart/2008/layout/HalfCircleOrganizationChart"/>
    <dgm:cxn modelId="{C1CF0F61-7340-5C45-A5FD-96C950C63C6F}" type="presParOf" srcId="{1DD2DEAB-C1FE-4816-A230-C444F549CE26}" destId="{FCD0B1CA-FB15-4166-AA71-DFF089706476}" srcOrd="3" destOrd="0" presId="urn:microsoft.com/office/officeart/2008/layout/HalfCircleOrganizationChart"/>
    <dgm:cxn modelId="{14A87B6F-038E-AD47-A4A6-521734F37285}" type="presParOf" srcId="{568E1A9A-1E74-4E23-8D98-68C74EFF6CF4}" destId="{E74E59AD-185A-42FA-A99C-D2EC0D3E0DB2}" srcOrd="1" destOrd="0" presId="urn:microsoft.com/office/officeart/2008/layout/HalfCircleOrganizationChart"/>
    <dgm:cxn modelId="{5B116845-1230-E349-8AC9-E594CD3367D5}" type="presParOf" srcId="{568E1A9A-1E74-4E23-8D98-68C74EFF6CF4}" destId="{AB70DABD-002A-4120-BFE7-3D0E48C80BAF}" srcOrd="2" destOrd="0" presId="urn:microsoft.com/office/officeart/2008/layout/HalfCircleOrganizationChart"/>
    <dgm:cxn modelId="{1FF11A5F-1793-8745-9ABE-2048AD1639C4}" type="presParOf" srcId="{51CE891C-FBB9-4AAA-8D39-2CF6F36B70DE}" destId="{897A9370-36E6-478C-BF6D-9471D9E77F36}" srcOrd="10" destOrd="0" presId="urn:microsoft.com/office/officeart/2008/layout/HalfCircleOrganizationChart"/>
    <dgm:cxn modelId="{528D9949-A73E-B34E-9A50-02034C0B6137}" type="presParOf" srcId="{51CE891C-FBB9-4AAA-8D39-2CF6F36B70DE}" destId="{114DEE64-8339-4122-B07A-85822EAC7823}" srcOrd="11" destOrd="0" presId="urn:microsoft.com/office/officeart/2008/layout/HalfCircleOrganizationChart"/>
    <dgm:cxn modelId="{185B4900-B741-7E4B-8DB7-33336BAADF73}" type="presParOf" srcId="{114DEE64-8339-4122-B07A-85822EAC7823}" destId="{9F2A516A-4A65-4EBB-A595-04BEC92475A8}" srcOrd="0" destOrd="0" presId="urn:microsoft.com/office/officeart/2008/layout/HalfCircleOrganizationChart"/>
    <dgm:cxn modelId="{E19393A9-AC39-EC43-9680-5B98D0891DCD}" type="presParOf" srcId="{9F2A516A-4A65-4EBB-A595-04BEC92475A8}" destId="{579B1973-671E-4B2D-A7C1-BCA12C0DE575}" srcOrd="0" destOrd="0" presId="urn:microsoft.com/office/officeart/2008/layout/HalfCircleOrganizationChart"/>
    <dgm:cxn modelId="{6F8CE043-C47C-964C-9861-8F6E1C771407}" type="presParOf" srcId="{9F2A516A-4A65-4EBB-A595-04BEC92475A8}" destId="{DAE644F7-6631-486A-AEAF-8646AAE89CEB}" srcOrd="1" destOrd="0" presId="urn:microsoft.com/office/officeart/2008/layout/HalfCircleOrganizationChart"/>
    <dgm:cxn modelId="{5A8D1F6A-1BC6-7743-824C-3483771D89E4}" type="presParOf" srcId="{9F2A516A-4A65-4EBB-A595-04BEC92475A8}" destId="{5515F74A-2647-47A3-9F4F-0122D2B8BDD4}" srcOrd="2" destOrd="0" presId="urn:microsoft.com/office/officeart/2008/layout/HalfCircleOrganizationChart"/>
    <dgm:cxn modelId="{8D07AFF4-2AA7-B44F-8425-DC29479EB0FF}" type="presParOf" srcId="{9F2A516A-4A65-4EBB-A595-04BEC92475A8}" destId="{75C2A4DA-7534-4F50-B28E-E8C81BA85238}" srcOrd="3" destOrd="0" presId="urn:microsoft.com/office/officeart/2008/layout/HalfCircleOrganizationChart"/>
    <dgm:cxn modelId="{F3DA0576-77CB-D342-BC53-BB45B5708CA1}" type="presParOf" srcId="{114DEE64-8339-4122-B07A-85822EAC7823}" destId="{90FD8DDE-A655-44ED-8F07-179ECCE211A4}" srcOrd="1" destOrd="0" presId="urn:microsoft.com/office/officeart/2008/layout/HalfCircleOrganizationChart"/>
    <dgm:cxn modelId="{D2320FEC-BA51-4E49-8007-BC6BDF85F858}" type="presParOf" srcId="{114DEE64-8339-4122-B07A-85822EAC7823}" destId="{2678676C-79E2-4606-87FF-CC8142B32A3E}" srcOrd="2" destOrd="0" presId="urn:microsoft.com/office/officeart/2008/layout/HalfCircleOrganizationChart"/>
    <dgm:cxn modelId="{2E792A99-D1BD-FB40-B6DB-007301C234AE}" type="presParOf" srcId="{5F57E1CF-2509-4B07-8874-345395C3A7E0}" destId="{44BAA159-6536-44BD-B0D3-CF1E2E0CB911}" srcOrd="2" destOrd="0" presId="urn:microsoft.com/office/officeart/2008/layout/HalfCircleOrganizationChart"/>
    <dgm:cxn modelId="{FD2FA177-0BC7-574B-8438-79D08CBB86BD}" type="presParOf" srcId="{44BAA159-6536-44BD-B0D3-CF1E2E0CB911}" destId="{25B61CC3-618D-4F04-BE49-7ECA4D8DE9FD}" srcOrd="0" destOrd="0" presId="urn:microsoft.com/office/officeart/2008/layout/HalfCircleOrganizationChart"/>
    <dgm:cxn modelId="{FA51E4C3-B4EF-6C4F-AFCA-D3D80E0ADC93}" type="presParOf" srcId="{44BAA159-6536-44BD-B0D3-CF1E2E0CB911}" destId="{41283B1C-0270-4FAF-9AA9-9E1540A274A9}" srcOrd="1" destOrd="0" presId="urn:microsoft.com/office/officeart/2008/layout/HalfCircleOrganizationChart"/>
    <dgm:cxn modelId="{BC55E1D7-6738-1C4C-A759-8C348AC996FB}" type="presParOf" srcId="{41283B1C-0270-4FAF-9AA9-9E1540A274A9}" destId="{31154D16-0382-452C-85B8-6B88B06F1463}" srcOrd="0" destOrd="0" presId="urn:microsoft.com/office/officeart/2008/layout/HalfCircleOrganizationChart"/>
    <dgm:cxn modelId="{5CD54F2D-F1A2-5F45-880F-70D0A5264FD5}" type="presParOf" srcId="{31154D16-0382-452C-85B8-6B88B06F1463}" destId="{F83985C7-0F77-4E4F-B39A-DCD1DFE8097F}" srcOrd="0" destOrd="0" presId="urn:microsoft.com/office/officeart/2008/layout/HalfCircleOrganizationChart"/>
    <dgm:cxn modelId="{73D26C5F-F048-594F-9815-0A32593CC09B}" type="presParOf" srcId="{31154D16-0382-452C-85B8-6B88B06F1463}" destId="{769AF397-5CD6-41E8-AF8A-88FB6074CC52}" srcOrd="1" destOrd="0" presId="urn:microsoft.com/office/officeart/2008/layout/HalfCircleOrganizationChart"/>
    <dgm:cxn modelId="{5D377421-BC0C-4D45-A7D4-26AEC77389BA}" type="presParOf" srcId="{31154D16-0382-452C-85B8-6B88B06F1463}" destId="{9C0C1D5E-DB2B-4F7B-84B0-E8B6A706D807}" srcOrd="2" destOrd="0" presId="urn:microsoft.com/office/officeart/2008/layout/HalfCircleOrganizationChart"/>
    <dgm:cxn modelId="{2E94E26E-E045-0C4E-A0A0-3C68645E72D8}" type="presParOf" srcId="{31154D16-0382-452C-85B8-6B88B06F1463}" destId="{B33F40F0-8490-49F8-87D8-FE4C0100CF3E}" srcOrd="3" destOrd="0" presId="urn:microsoft.com/office/officeart/2008/layout/HalfCircleOrganizationChart"/>
    <dgm:cxn modelId="{A8AAE0D6-396B-5346-A298-7D6A9DB6BD78}" type="presParOf" srcId="{41283B1C-0270-4FAF-9AA9-9E1540A274A9}" destId="{4E83FD7B-0238-4920-8F25-95C17B66540B}" srcOrd="1" destOrd="0" presId="urn:microsoft.com/office/officeart/2008/layout/HalfCircleOrganizationChart"/>
    <dgm:cxn modelId="{D78C14E2-DE00-7B4C-B293-617A9583BCAF}" type="presParOf" srcId="{41283B1C-0270-4FAF-9AA9-9E1540A274A9}" destId="{54FB0471-D592-4F70-B727-6FD71B16224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0E217-7ADF-4673-97FB-6E66FA3ED0C6}"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es-MX"/>
        </a:p>
      </dgm:t>
    </dgm:pt>
    <dgm:pt modelId="{A9C0C868-E855-47CE-8D6C-5018D6304E00}">
      <dgm:prSet phldrT="[Texto]"/>
      <dgm:spPr/>
      <dgm:t>
        <a:bodyPr/>
        <a:lstStyle/>
        <a:p>
          <a:r>
            <a:rPr lang="es-MX" b="1" dirty="0" smtClean="0"/>
            <a:t>IMSS</a:t>
          </a:r>
          <a:endParaRPr lang="es-MX" b="1" dirty="0"/>
        </a:p>
      </dgm:t>
    </dgm:pt>
    <dgm:pt modelId="{93EC4B40-CB77-43BA-9B6F-B4BFB3303D3B}" type="parTrans" cxnId="{780C4629-2AF2-4B97-BCBD-7B05ED21D985}">
      <dgm:prSet/>
      <dgm:spPr/>
      <dgm:t>
        <a:bodyPr/>
        <a:lstStyle/>
        <a:p>
          <a:endParaRPr lang="es-MX" b="1"/>
        </a:p>
      </dgm:t>
    </dgm:pt>
    <dgm:pt modelId="{C0E5952B-40B5-41A0-BB70-37AAB7369054}" type="sibTrans" cxnId="{780C4629-2AF2-4B97-BCBD-7B05ED21D985}">
      <dgm:prSet/>
      <dgm:spPr/>
      <dgm:t>
        <a:bodyPr/>
        <a:lstStyle/>
        <a:p>
          <a:endParaRPr lang="es-MX" b="1"/>
        </a:p>
      </dgm:t>
    </dgm:pt>
    <dgm:pt modelId="{7E58705F-ABA4-4C24-9E06-7EC31274CD59}">
      <dgm:prSet phldrT="[Texto]"/>
      <dgm:spPr/>
      <dgm:t>
        <a:bodyPr/>
        <a:lstStyle/>
        <a:p>
          <a:r>
            <a:rPr lang="es-MX" b="1" dirty="0" smtClean="0"/>
            <a:t>SEPOMEX</a:t>
          </a:r>
          <a:endParaRPr lang="es-MX" b="1" dirty="0"/>
        </a:p>
      </dgm:t>
    </dgm:pt>
    <dgm:pt modelId="{AC23DF27-F13E-4FB2-8AA7-8572BDF633E9}" type="parTrans" cxnId="{ECBC6B51-A515-4427-9FA4-5ED292CDA5BC}">
      <dgm:prSet/>
      <dgm:spPr/>
      <dgm:t>
        <a:bodyPr/>
        <a:lstStyle/>
        <a:p>
          <a:endParaRPr lang="es-MX" b="1"/>
        </a:p>
      </dgm:t>
    </dgm:pt>
    <dgm:pt modelId="{E22AE772-3F3A-45C9-BDB0-429DC9C6F725}" type="sibTrans" cxnId="{ECBC6B51-A515-4427-9FA4-5ED292CDA5BC}">
      <dgm:prSet/>
      <dgm:spPr/>
      <dgm:t>
        <a:bodyPr/>
        <a:lstStyle/>
        <a:p>
          <a:endParaRPr lang="es-MX" b="1"/>
        </a:p>
      </dgm:t>
    </dgm:pt>
    <dgm:pt modelId="{9444E8FA-1183-4D3E-A3EA-B5C1EC207C5C}">
      <dgm:prSet phldrT="[Texto]"/>
      <dgm:spPr/>
      <dgm:t>
        <a:bodyPr/>
        <a:lstStyle/>
        <a:p>
          <a:r>
            <a:rPr lang="es-MX" b="1" dirty="0" smtClean="0"/>
            <a:t>TELECOMM</a:t>
          </a:r>
          <a:endParaRPr lang="es-MX" b="1" dirty="0"/>
        </a:p>
      </dgm:t>
    </dgm:pt>
    <dgm:pt modelId="{467AD8AC-E60F-4540-B7CF-581600EB2487}" type="parTrans" cxnId="{92DF73DE-0722-4961-B884-BF2133C50D65}">
      <dgm:prSet/>
      <dgm:spPr/>
      <dgm:t>
        <a:bodyPr/>
        <a:lstStyle/>
        <a:p>
          <a:endParaRPr lang="es-MX" b="1"/>
        </a:p>
      </dgm:t>
    </dgm:pt>
    <dgm:pt modelId="{26381907-0B24-495F-BACA-0BBB9753C50C}" type="sibTrans" cxnId="{92DF73DE-0722-4961-B884-BF2133C50D65}">
      <dgm:prSet/>
      <dgm:spPr/>
      <dgm:t>
        <a:bodyPr/>
        <a:lstStyle/>
        <a:p>
          <a:endParaRPr lang="es-MX" b="1"/>
        </a:p>
      </dgm:t>
    </dgm:pt>
    <dgm:pt modelId="{8717099E-CCC1-4907-9D0B-BD845AEDD80B}">
      <dgm:prSet phldrT="[Texto]"/>
      <dgm:spPr/>
      <dgm:t>
        <a:bodyPr/>
        <a:lstStyle/>
        <a:p>
          <a:r>
            <a:rPr lang="es-MX" b="1" dirty="0" smtClean="0"/>
            <a:t>CONAFOR </a:t>
          </a:r>
          <a:endParaRPr lang="es-MX" b="1" dirty="0"/>
        </a:p>
      </dgm:t>
    </dgm:pt>
    <dgm:pt modelId="{415CDA90-392D-4353-B55E-81D6B07FEA56}" type="parTrans" cxnId="{43FFE1AC-A0E1-4CC4-A62A-E806D6B1AE4D}">
      <dgm:prSet/>
      <dgm:spPr/>
      <dgm:t>
        <a:bodyPr/>
        <a:lstStyle/>
        <a:p>
          <a:endParaRPr lang="es-MX" b="1"/>
        </a:p>
      </dgm:t>
    </dgm:pt>
    <dgm:pt modelId="{B7A83FAD-17E5-41AA-9AED-C0E0E32BCA76}" type="sibTrans" cxnId="{43FFE1AC-A0E1-4CC4-A62A-E806D6B1AE4D}">
      <dgm:prSet/>
      <dgm:spPr/>
      <dgm:t>
        <a:bodyPr/>
        <a:lstStyle/>
        <a:p>
          <a:endParaRPr lang="es-MX" b="1"/>
        </a:p>
      </dgm:t>
    </dgm:pt>
    <dgm:pt modelId="{D72D6A41-0802-42E1-882F-6B9804805F8C}">
      <dgm:prSet phldrT="[Texto]"/>
      <dgm:spPr/>
      <dgm:t>
        <a:bodyPr/>
        <a:lstStyle/>
        <a:p>
          <a:r>
            <a:rPr lang="es-MX" b="1" dirty="0" smtClean="0"/>
            <a:t>DICONSA</a:t>
          </a:r>
          <a:endParaRPr lang="es-MX" b="1" dirty="0"/>
        </a:p>
      </dgm:t>
    </dgm:pt>
    <dgm:pt modelId="{9677BBC2-F9B9-493F-961A-F63DFCED79FE}" type="parTrans" cxnId="{A9AC1BD1-F52B-4443-8D4F-BB58440556B1}">
      <dgm:prSet/>
      <dgm:spPr/>
      <dgm:t>
        <a:bodyPr/>
        <a:lstStyle/>
        <a:p>
          <a:endParaRPr lang="es-MX" b="1"/>
        </a:p>
      </dgm:t>
    </dgm:pt>
    <dgm:pt modelId="{0ACAA978-6AF9-47A7-924C-7BB1813CB493}" type="sibTrans" cxnId="{A9AC1BD1-F52B-4443-8D4F-BB58440556B1}">
      <dgm:prSet/>
      <dgm:spPr/>
      <dgm:t>
        <a:bodyPr/>
        <a:lstStyle/>
        <a:p>
          <a:endParaRPr lang="es-MX" b="1"/>
        </a:p>
      </dgm:t>
    </dgm:pt>
    <dgm:pt modelId="{74C01158-A06A-4CB9-A047-8C1AF880C03B}">
      <dgm:prSet phldrT="[Texto]"/>
      <dgm:spPr/>
      <dgm:t>
        <a:bodyPr/>
        <a:lstStyle/>
        <a:p>
          <a:r>
            <a:rPr lang="es-MX" b="1" dirty="0" smtClean="0"/>
            <a:t>PROMTEL</a:t>
          </a:r>
          <a:endParaRPr lang="es-MX" b="1" dirty="0"/>
        </a:p>
      </dgm:t>
    </dgm:pt>
    <dgm:pt modelId="{12E4B2D2-B426-4269-AE15-A1C2A6A6B606}" type="parTrans" cxnId="{00A8F479-4379-4604-A6C9-E53D2A889ED8}">
      <dgm:prSet/>
      <dgm:spPr/>
      <dgm:t>
        <a:bodyPr/>
        <a:lstStyle/>
        <a:p>
          <a:endParaRPr lang="es-MX" b="1"/>
        </a:p>
      </dgm:t>
    </dgm:pt>
    <dgm:pt modelId="{782A45BF-9374-4543-A0A5-608E8B295A2E}" type="sibTrans" cxnId="{00A8F479-4379-4604-A6C9-E53D2A889ED8}">
      <dgm:prSet/>
      <dgm:spPr/>
      <dgm:t>
        <a:bodyPr/>
        <a:lstStyle/>
        <a:p>
          <a:endParaRPr lang="es-MX" b="1"/>
        </a:p>
      </dgm:t>
    </dgm:pt>
    <dgm:pt modelId="{E84F118A-56B3-4E74-AF48-17B8DE7D07DA}" type="asst">
      <dgm:prSet phldrT="[Texto]"/>
      <dgm:spPr/>
      <dgm:t>
        <a:bodyPr/>
        <a:lstStyle/>
        <a:p>
          <a:r>
            <a:rPr lang="es-MX" b="1" dirty="0" smtClean="0"/>
            <a:t>INVITADOS PERMANENTES</a:t>
          </a:r>
          <a:endParaRPr lang="es-MX" b="1" dirty="0"/>
        </a:p>
      </dgm:t>
    </dgm:pt>
    <dgm:pt modelId="{1FD22B47-CE58-4E4C-967E-9FD768DCDAA0}" type="parTrans" cxnId="{A68EA771-DB50-415D-AAD1-5CE11F1EC766}">
      <dgm:prSet/>
      <dgm:spPr/>
      <dgm:t>
        <a:bodyPr/>
        <a:lstStyle/>
        <a:p>
          <a:endParaRPr lang="es-MX" b="1"/>
        </a:p>
      </dgm:t>
    </dgm:pt>
    <dgm:pt modelId="{1C854ED3-F3E0-4B42-ACFE-DB51C0F5222F}" type="sibTrans" cxnId="{A68EA771-DB50-415D-AAD1-5CE11F1EC766}">
      <dgm:prSet/>
      <dgm:spPr/>
      <dgm:t>
        <a:bodyPr/>
        <a:lstStyle/>
        <a:p>
          <a:endParaRPr lang="es-MX" b="1"/>
        </a:p>
      </dgm:t>
    </dgm:pt>
    <dgm:pt modelId="{C2EEDD5E-FEEA-48D9-8CE6-E95B5BF404C4}">
      <dgm:prSet phldrT="[Texto]"/>
      <dgm:spPr/>
      <dgm:t>
        <a:bodyPr/>
        <a:lstStyle/>
        <a:p>
          <a:r>
            <a:rPr lang="es-MX" b="1" dirty="0" smtClean="0"/>
            <a:t>INAFED</a:t>
          </a:r>
          <a:endParaRPr lang="es-MX" b="1" dirty="0"/>
        </a:p>
      </dgm:t>
    </dgm:pt>
    <dgm:pt modelId="{8D33E484-9892-4BBA-B3E3-AED3AAA4DF2E}" type="parTrans" cxnId="{3C48FC3E-5013-4BF4-A03F-5139210C515C}">
      <dgm:prSet/>
      <dgm:spPr/>
      <dgm:t>
        <a:bodyPr/>
        <a:lstStyle/>
        <a:p>
          <a:endParaRPr lang="es-MX" b="1"/>
        </a:p>
      </dgm:t>
    </dgm:pt>
    <dgm:pt modelId="{10FCA259-B50F-4486-A28A-9CC345C0C7D8}" type="sibTrans" cxnId="{3C48FC3E-5013-4BF4-A03F-5139210C515C}">
      <dgm:prSet/>
      <dgm:spPr/>
      <dgm:t>
        <a:bodyPr/>
        <a:lstStyle/>
        <a:p>
          <a:endParaRPr lang="es-MX" b="1"/>
        </a:p>
      </dgm:t>
    </dgm:pt>
    <dgm:pt modelId="{E3710065-2374-454E-95BE-16EE0FB33471}" type="pres">
      <dgm:prSet presAssocID="{3A70E217-7ADF-4673-97FB-6E66FA3ED0C6}" presName="Name0" presStyleCnt="0">
        <dgm:presLayoutVars>
          <dgm:orgChart val="1"/>
          <dgm:chPref val="1"/>
          <dgm:dir/>
          <dgm:animOne val="branch"/>
          <dgm:animLvl val="lvl"/>
          <dgm:resizeHandles/>
        </dgm:presLayoutVars>
      </dgm:prSet>
      <dgm:spPr/>
      <dgm:t>
        <a:bodyPr/>
        <a:lstStyle/>
        <a:p>
          <a:endParaRPr lang="es-ES_tradnl"/>
        </a:p>
      </dgm:t>
    </dgm:pt>
    <dgm:pt modelId="{0D865D9F-3722-4835-BE8C-C7BD2B49F815}" type="pres">
      <dgm:prSet presAssocID="{E84F118A-56B3-4E74-AF48-17B8DE7D07DA}" presName="hierRoot1" presStyleCnt="0">
        <dgm:presLayoutVars>
          <dgm:hierBranch val="init"/>
        </dgm:presLayoutVars>
      </dgm:prSet>
      <dgm:spPr/>
    </dgm:pt>
    <dgm:pt modelId="{DF072F9E-7447-44DD-88B1-8BE2E1CF305C}" type="pres">
      <dgm:prSet presAssocID="{E84F118A-56B3-4E74-AF48-17B8DE7D07DA}" presName="rootComposite1" presStyleCnt="0"/>
      <dgm:spPr/>
    </dgm:pt>
    <dgm:pt modelId="{66CFAA1C-3531-4D89-BE31-B9D400113E54}" type="pres">
      <dgm:prSet presAssocID="{E84F118A-56B3-4E74-AF48-17B8DE7D07DA}" presName="rootText1" presStyleLbl="alignAcc1" presStyleIdx="0" presStyleCnt="0">
        <dgm:presLayoutVars>
          <dgm:chPref val="3"/>
        </dgm:presLayoutVars>
      </dgm:prSet>
      <dgm:spPr/>
      <dgm:t>
        <a:bodyPr/>
        <a:lstStyle/>
        <a:p>
          <a:endParaRPr lang="es-ES_tradnl"/>
        </a:p>
      </dgm:t>
    </dgm:pt>
    <dgm:pt modelId="{A95090CF-7FC6-4AE1-BE1C-5A2A73802328}" type="pres">
      <dgm:prSet presAssocID="{E84F118A-56B3-4E74-AF48-17B8DE7D07DA}" presName="topArc1" presStyleLbl="parChTrans1D1" presStyleIdx="0" presStyleCnt="16"/>
      <dgm:spPr/>
    </dgm:pt>
    <dgm:pt modelId="{088AE254-DA98-4C91-88A8-13A7708C9D3C}" type="pres">
      <dgm:prSet presAssocID="{E84F118A-56B3-4E74-AF48-17B8DE7D07DA}" presName="bottomArc1" presStyleLbl="parChTrans1D1" presStyleIdx="1" presStyleCnt="16"/>
      <dgm:spPr/>
    </dgm:pt>
    <dgm:pt modelId="{A915DC81-CB80-4EC4-93F6-C51CB3ECE179}" type="pres">
      <dgm:prSet presAssocID="{E84F118A-56B3-4E74-AF48-17B8DE7D07DA}" presName="topConnNode1" presStyleLbl="asst0" presStyleIdx="0" presStyleCnt="0"/>
      <dgm:spPr/>
      <dgm:t>
        <a:bodyPr/>
        <a:lstStyle/>
        <a:p>
          <a:endParaRPr lang="es-ES_tradnl"/>
        </a:p>
      </dgm:t>
    </dgm:pt>
    <dgm:pt modelId="{56C87124-B19A-4371-AA71-1D105F9E9BB4}" type="pres">
      <dgm:prSet presAssocID="{E84F118A-56B3-4E74-AF48-17B8DE7D07DA}" presName="hierChild2" presStyleCnt="0"/>
      <dgm:spPr/>
    </dgm:pt>
    <dgm:pt modelId="{BB52AD32-E843-4670-ABBA-DD1291678E85}" type="pres">
      <dgm:prSet presAssocID="{93EC4B40-CB77-43BA-9B6F-B4BFB3303D3B}" presName="Name28" presStyleLbl="parChTrans1D2" presStyleIdx="0" presStyleCnt="7"/>
      <dgm:spPr/>
      <dgm:t>
        <a:bodyPr/>
        <a:lstStyle/>
        <a:p>
          <a:endParaRPr lang="es-ES_tradnl"/>
        </a:p>
      </dgm:t>
    </dgm:pt>
    <dgm:pt modelId="{A155AF6E-C452-4B4E-825F-6C7A4B179D01}" type="pres">
      <dgm:prSet presAssocID="{A9C0C868-E855-47CE-8D6C-5018D6304E00}" presName="hierRoot2" presStyleCnt="0">
        <dgm:presLayoutVars>
          <dgm:hierBranch val="init"/>
        </dgm:presLayoutVars>
      </dgm:prSet>
      <dgm:spPr/>
    </dgm:pt>
    <dgm:pt modelId="{537CAD6B-5B9A-4C6C-B8CA-06D7331F6312}" type="pres">
      <dgm:prSet presAssocID="{A9C0C868-E855-47CE-8D6C-5018D6304E00}" presName="rootComposite2" presStyleCnt="0"/>
      <dgm:spPr/>
    </dgm:pt>
    <dgm:pt modelId="{806BDA1C-7A29-49A5-B857-CFC63BCC1421}" type="pres">
      <dgm:prSet presAssocID="{A9C0C868-E855-47CE-8D6C-5018D6304E00}" presName="rootText2" presStyleLbl="alignAcc1" presStyleIdx="0" presStyleCnt="0">
        <dgm:presLayoutVars>
          <dgm:chPref val="3"/>
        </dgm:presLayoutVars>
      </dgm:prSet>
      <dgm:spPr/>
      <dgm:t>
        <a:bodyPr/>
        <a:lstStyle/>
        <a:p>
          <a:endParaRPr lang="es-MX"/>
        </a:p>
      </dgm:t>
    </dgm:pt>
    <dgm:pt modelId="{3F5A4005-49E7-49AD-9497-29F05C797970}" type="pres">
      <dgm:prSet presAssocID="{A9C0C868-E855-47CE-8D6C-5018D6304E00}" presName="topArc2" presStyleLbl="parChTrans1D1" presStyleIdx="2" presStyleCnt="16"/>
      <dgm:spPr/>
    </dgm:pt>
    <dgm:pt modelId="{137B92B0-063E-43BF-A7C3-7D2653993418}" type="pres">
      <dgm:prSet presAssocID="{A9C0C868-E855-47CE-8D6C-5018D6304E00}" presName="bottomArc2" presStyleLbl="parChTrans1D1" presStyleIdx="3" presStyleCnt="16"/>
      <dgm:spPr/>
    </dgm:pt>
    <dgm:pt modelId="{5FABC126-9DEC-409E-B6C3-47FAD31567E7}" type="pres">
      <dgm:prSet presAssocID="{A9C0C868-E855-47CE-8D6C-5018D6304E00}" presName="topConnNode2" presStyleLbl="node2" presStyleIdx="0" presStyleCnt="0"/>
      <dgm:spPr/>
      <dgm:t>
        <a:bodyPr/>
        <a:lstStyle/>
        <a:p>
          <a:endParaRPr lang="es-ES_tradnl"/>
        </a:p>
      </dgm:t>
    </dgm:pt>
    <dgm:pt modelId="{19E5CDFF-63A3-4BAC-A1DA-1E67E66B4EEF}" type="pres">
      <dgm:prSet presAssocID="{A9C0C868-E855-47CE-8D6C-5018D6304E00}" presName="hierChild4" presStyleCnt="0"/>
      <dgm:spPr/>
    </dgm:pt>
    <dgm:pt modelId="{F574BA9C-D644-4E48-8713-42AAD8E9C9B3}" type="pres">
      <dgm:prSet presAssocID="{A9C0C868-E855-47CE-8D6C-5018D6304E00}" presName="hierChild5" presStyleCnt="0"/>
      <dgm:spPr/>
    </dgm:pt>
    <dgm:pt modelId="{8FA0B9CF-5EBA-4FEC-9A60-BED2A7074830}" type="pres">
      <dgm:prSet presAssocID="{AC23DF27-F13E-4FB2-8AA7-8572BDF633E9}" presName="Name28" presStyleLbl="parChTrans1D2" presStyleIdx="1" presStyleCnt="7"/>
      <dgm:spPr/>
      <dgm:t>
        <a:bodyPr/>
        <a:lstStyle/>
        <a:p>
          <a:endParaRPr lang="es-ES_tradnl"/>
        </a:p>
      </dgm:t>
    </dgm:pt>
    <dgm:pt modelId="{65DA27F7-FD07-4801-9AD0-B3B9839F2FC3}" type="pres">
      <dgm:prSet presAssocID="{7E58705F-ABA4-4C24-9E06-7EC31274CD59}" presName="hierRoot2" presStyleCnt="0">
        <dgm:presLayoutVars>
          <dgm:hierBranch val="init"/>
        </dgm:presLayoutVars>
      </dgm:prSet>
      <dgm:spPr/>
    </dgm:pt>
    <dgm:pt modelId="{4FFF52A2-A756-4D8B-B308-53BD673DD468}" type="pres">
      <dgm:prSet presAssocID="{7E58705F-ABA4-4C24-9E06-7EC31274CD59}" presName="rootComposite2" presStyleCnt="0"/>
      <dgm:spPr/>
    </dgm:pt>
    <dgm:pt modelId="{67DC993C-100B-4F74-A5F6-1C818CC112CE}" type="pres">
      <dgm:prSet presAssocID="{7E58705F-ABA4-4C24-9E06-7EC31274CD59}" presName="rootText2" presStyleLbl="alignAcc1" presStyleIdx="0" presStyleCnt="0">
        <dgm:presLayoutVars>
          <dgm:chPref val="3"/>
        </dgm:presLayoutVars>
      </dgm:prSet>
      <dgm:spPr/>
      <dgm:t>
        <a:bodyPr/>
        <a:lstStyle/>
        <a:p>
          <a:endParaRPr lang="es-ES_tradnl"/>
        </a:p>
      </dgm:t>
    </dgm:pt>
    <dgm:pt modelId="{C74872FD-1F7A-47ED-8076-B243DAB05516}" type="pres">
      <dgm:prSet presAssocID="{7E58705F-ABA4-4C24-9E06-7EC31274CD59}" presName="topArc2" presStyleLbl="parChTrans1D1" presStyleIdx="4" presStyleCnt="16"/>
      <dgm:spPr/>
    </dgm:pt>
    <dgm:pt modelId="{56756F78-430B-4DBB-A86D-18949E420D48}" type="pres">
      <dgm:prSet presAssocID="{7E58705F-ABA4-4C24-9E06-7EC31274CD59}" presName="bottomArc2" presStyleLbl="parChTrans1D1" presStyleIdx="5" presStyleCnt="16"/>
      <dgm:spPr/>
    </dgm:pt>
    <dgm:pt modelId="{95996442-E07A-40C5-8659-B0F6DF4304B5}" type="pres">
      <dgm:prSet presAssocID="{7E58705F-ABA4-4C24-9E06-7EC31274CD59}" presName="topConnNode2" presStyleLbl="node2" presStyleIdx="0" presStyleCnt="0"/>
      <dgm:spPr/>
      <dgm:t>
        <a:bodyPr/>
        <a:lstStyle/>
        <a:p>
          <a:endParaRPr lang="es-ES_tradnl"/>
        </a:p>
      </dgm:t>
    </dgm:pt>
    <dgm:pt modelId="{291C44A2-BC63-42FE-BBB9-C3BDF0B245BF}" type="pres">
      <dgm:prSet presAssocID="{7E58705F-ABA4-4C24-9E06-7EC31274CD59}" presName="hierChild4" presStyleCnt="0"/>
      <dgm:spPr/>
    </dgm:pt>
    <dgm:pt modelId="{533A50C6-4389-4D2B-8A30-0FFE43CE2F3A}" type="pres">
      <dgm:prSet presAssocID="{7E58705F-ABA4-4C24-9E06-7EC31274CD59}" presName="hierChild5" presStyleCnt="0"/>
      <dgm:spPr/>
    </dgm:pt>
    <dgm:pt modelId="{B6CD067D-E1A9-4287-B216-B57E69C039D6}" type="pres">
      <dgm:prSet presAssocID="{467AD8AC-E60F-4540-B7CF-581600EB2487}" presName="Name28" presStyleLbl="parChTrans1D2" presStyleIdx="2" presStyleCnt="7"/>
      <dgm:spPr/>
      <dgm:t>
        <a:bodyPr/>
        <a:lstStyle/>
        <a:p>
          <a:endParaRPr lang="es-ES_tradnl"/>
        </a:p>
      </dgm:t>
    </dgm:pt>
    <dgm:pt modelId="{90A67E94-3E1A-4B5C-96D8-08A6EF995945}" type="pres">
      <dgm:prSet presAssocID="{9444E8FA-1183-4D3E-A3EA-B5C1EC207C5C}" presName="hierRoot2" presStyleCnt="0">
        <dgm:presLayoutVars>
          <dgm:hierBranch val="init"/>
        </dgm:presLayoutVars>
      </dgm:prSet>
      <dgm:spPr/>
    </dgm:pt>
    <dgm:pt modelId="{185C1C42-E322-4FA6-9020-15390A7995D0}" type="pres">
      <dgm:prSet presAssocID="{9444E8FA-1183-4D3E-A3EA-B5C1EC207C5C}" presName="rootComposite2" presStyleCnt="0"/>
      <dgm:spPr/>
    </dgm:pt>
    <dgm:pt modelId="{5FD084E1-D0D8-4A56-8F0D-2E07D05DACC4}" type="pres">
      <dgm:prSet presAssocID="{9444E8FA-1183-4D3E-A3EA-B5C1EC207C5C}" presName="rootText2" presStyleLbl="alignAcc1" presStyleIdx="0" presStyleCnt="0">
        <dgm:presLayoutVars>
          <dgm:chPref val="3"/>
        </dgm:presLayoutVars>
      </dgm:prSet>
      <dgm:spPr/>
      <dgm:t>
        <a:bodyPr/>
        <a:lstStyle/>
        <a:p>
          <a:endParaRPr lang="es-ES_tradnl"/>
        </a:p>
      </dgm:t>
    </dgm:pt>
    <dgm:pt modelId="{EE220629-DA5E-4C46-842F-F782152B00F6}" type="pres">
      <dgm:prSet presAssocID="{9444E8FA-1183-4D3E-A3EA-B5C1EC207C5C}" presName="topArc2" presStyleLbl="parChTrans1D1" presStyleIdx="6" presStyleCnt="16"/>
      <dgm:spPr/>
    </dgm:pt>
    <dgm:pt modelId="{6732985E-78DD-4F28-AC53-EBBC687E20B8}" type="pres">
      <dgm:prSet presAssocID="{9444E8FA-1183-4D3E-A3EA-B5C1EC207C5C}" presName="bottomArc2" presStyleLbl="parChTrans1D1" presStyleIdx="7" presStyleCnt="16"/>
      <dgm:spPr/>
    </dgm:pt>
    <dgm:pt modelId="{AEADC25E-5E0B-4869-BCE2-D18986B2D57A}" type="pres">
      <dgm:prSet presAssocID="{9444E8FA-1183-4D3E-A3EA-B5C1EC207C5C}" presName="topConnNode2" presStyleLbl="node2" presStyleIdx="0" presStyleCnt="0"/>
      <dgm:spPr/>
      <dgm:t>
        <a:bodyPr/>
        <a:lstStyle/>
        <a:p>
          <a:endParaRPr lang="es-ES_tradnl"/>
        </a:p>
      </dgm:t>
    </dgm:pt>
    <dgm:pt modelId="{A520BD31-705E-42ED-A0C2-EBC151886B0F}" type="pres">
      <dgm:prSet presAssocID="{9444E8FA-1183-4D3E-A3EA-B5C1EC207C5C}" presName="hierChild4" presStyleCnt="0"/>
      <dgm:spPr/>
    </dgm:pt>
    <dgm:pt modelId="{250F17C5-87BA-4C2B-B7CA-FA657E342936}" type="pres">
      <dgm:prSet presAssocID="{9444E8FA-1183-4D3E-A3EA-B5C1EC207C5C}" presName="hierChild5" presStyleCnt="0"/>
      <dgm:spPr/>
    </dgm:pt>
    <dgm:pt modelId="{10E8C850-9D3A-40C1-96E3-990E9CDC7470}" type="pres">
      <dgm:prSet presAssocID="{415CDA90-392D-4353-B55E-81D6B07FEA56}" presName="Name28" presStyleLbl="parChTrans1D2" presStyleIdx="3" presStyleCnt="7"/>
      <dgm:spPr/>
      <dgm:t>
        <a:bodyPr/>
        <a:lstStyle/>
        <a:p>
          <a:endParaRPr lang="es-ES_tradnl"/>
        </a:p>
      </dgm:t>
    </dgm:pt>
    <dgm:pt modelId="{52A24294-974E-416B-BECE-12BC9B2051C2}" type="pres">
      <dgm:prSet presAssocID="{8717099E-CCC1-4907-9D0B-BD845AEDD80B}" presName="hierRoot2" presStyleCnt="0">
        <dgm:presLayoutVars>
          <dgm:hierBranch val="init"/>
        </dgm:presLayoutVars>
      </dgm:prSet>
      <dgm:spPr/>
    </dgm:pt>
    <dgm:pt modelId="{42C6EAFF-A365-46A7-B3BE-7B72F3C5E12B}" type="pres">
      <dgm:prSet presAssocID="{8717099E-CCC1-4907-9D0B-BD845AEDD80B}" presName="rootComposite2" presStyleCnt="0"/>
      <dgm:spPr/>
    </dgm:pt>
    <dgm:pt modelId="{76BBD5AD-93BF-48C8-A839-EE976DAAB2FE}" type="pres">
      <dgm:prSet presAssocID="{8717099E-CCC1-4907-9D0B-BD845AEDD80B}" presName="rootText2" presStyleLbl="alignAcc1" presStyleIdx="0" presStyleCnt="0">
        <dgm:presLayoutVars>
          <dgm:chPref val="3"/>
        </dgm:presLayoutVars>
      </dgm:prSet>
      <dgm:spPr/>
      <dgm:t>
        <a:bodyPr/>
        <a:lstStyle/>
        <a:p>
          <a:endParaRPr lang="es-ES_tradnl"/>
        </a:p>
      </dgm:t>
    </dgm:pt>
    <dgm:pt modelId="{E4AD12D1-02BE-4507-91FD-B40F87E36B2D}" type="pres">
      <dgm:prSet presAssocID="{8717099E-CCC1-4907-9D0B-BD845AEDD80B}" presName="topArc2" presStyleLbl="parChTrans1D1" presStyleIdx="8" presStyleCnt="16"/>
      <dgm:spPr/>
    </dgm:pt>
    <dgm:pt modelId="{54C2CAC6-327F-4B03-84A8-F8B06FE9F349}" type="pres">
      <dgm:prSet presAssocID="{8717099E-CCC1-4907-9D0B-BD845AEDD80B}" presName="bottomArc2" presStyleLbl="parChTrans1D1" presStyleIdx="9" presStyleCnt="16"/>
      <dgm:spPr/>
    </dgm:pt>
    <dgm:pt modelId="{77BB1398-6C9D-4342-B284-C0104C1C860F}" type="pres">
      <dgm:prSet presAssocID="{8717099E-CCC1-4907-9D0B-BD845AEDD80B}" presName="topConnNode2" presStyleLbl="node2" presStyleIdx="0" presStyleCnt="0"/>
      <dgm:spPr/>
      <dgm:t>
        <a:bodyPr/>
        <a:lstStyle/>
        <a:p>
          <a:endParaRPr lang="es-ES_tradnl"/>
        </a:p>
      </dgm:t>
    </dgm:pt>
    <dgm:pt modelId="{69DBD19A-EC88-43B2-9BBD-57181D16AAF7}" type="pres">
      <dgm:prSet presAssocID="{8717099E-CCC1-4907-9D0B-BD845AEDD80B}" presName="hierChild4" presStyleCnt="0"/>
      <dgm:spPr/>
    </dgm:pt>
    <dgm:pt modelId="{09A8C4AB-5DDA-4838-9E22-629D92939906}" type="pres">
      <dgm:prSet presAssocID="{8717099E-CCC1-4907-9D0B-BD845AEDD80B}" presName="hierChild5" presStyleCnt="0"/>
      <dgm:spPr/>
    </dgm:pt>
    <dgm:pt modelId="{7512F05F-C840-4B15-B4C1-E171DADFB809}" type="pres">
      <dgm:prSet presAssocID="{9677BBC2-F9B9-493F-961A-F63DFCED79FE}" presName="Name28" presStyleLbl="parChTrans1D2" presStyleIdx="4" presStyleCnt="7"/>
      <dgm:spPr/>
      <dgm:t>
        <a:bodyPr/>
        <a:lstStyle/>
        <a:p>
          <a:endParaRPr lang="es-ES_tradnl"/>
        </a:p>
      </dgm:t>
    </dgm:pt>
    <dgm:pt modelId="{B86C27CE-2704-4A6E-819F-1A9745D7F2AE}" type="pres">
      <dgm:prSet presAssocID="{D72D6A41-0802-42E1-882F-6B9804805F8C}" presName="hierRoot2" presStyleCnt="0">
        <dgm:presLayoutVars>
          <dgm:hierBranch val="init"/>
        </dgm:presLayoutVars>
      </dgm:prSet>
      <dgm:spPr/>
    </dgm:pt>
    <dgm:pt modelId="{67EB5BFD-5EB8-4743-874E-4FE8A547C84D}" type="pres">
      <dgm:prSet presAssocID="{D72D6A41-0802-42E1-882F-6B9804805F8C}" presName="rootComposite2" presStyleCnt="0"/>
      <dgm:spPr/>
    </dgm:pt>
    <dgm:pt modelId="{69053A6A-4D4B-4A42-BC37-68F733917A1B}" type="pres">
      <dgm:prSet presAssocID="{D72D6A41-0802-42E1-882F-6B9804805F8C}" presName="rootText2" presStyleLbl="alignAcc1" presStyleIdx="0" presStyleCnt="0">
        <dgm:presLayoutVars>
          <dgm:chPref val="3"/>
        </dgm:presLayoutVars>
      </dgm:prSet>
      <dgm:spPr/>
      <dgm:t>
        <a:bodyPr/>
        <a:lstStyle/>
        <a:p>
          <a:endParaRPr lang="es-ES_tradnl"/>
        </a:p>
      </dgm:t>
    </dgm:pt>
    <dgm:pt modelId="{47FC3FDB-7394-4FBF-BEFE-75AAD3ED1BC0}" type="pres">
      <dgm:prSet presAssocID="{D72D6A41-0802-42E1-882F-6B9804805F8C}" presName="topArc2" presStyleLbl="parChTrans1D1" presStyleIdx="10" presStyleCnt="16"/>
      <dgm:spPr/>
    </dgm:pt>
    <dgm:pt modelId="{4434C9C7-56BF-4B98-90EC-B7F8F95A8F5D}" type="pres">
      <dgm:prSet presAssocID="{D72D6A41-0802-42E1-882F-6B9804805F8C}" presName="bottomArc2" presStyleLbl="parChTrans1D1" presStyleIdx="11" presStyleCnt="16"/>
      <dgm:spPr/>
    </dgm:pt>
    <dgm:pt modelId="{91C9E6F7-65A1-43DD-B34B-F3E9501C5D9B}" type="pres">
      <dgm:prSet presAssocID="{D72D6A41-0802-42E1-882F-6B9804805F8C}" presName="topConnNode2" presStyleLbl="node2" presStyleIdx="0" presStyleCnt="0"/>
      <dgm:spPr/>
      <dgm:t>
        <a:bodyPr/>
        <a:lstStyle/>
        <a:p>
          <a:endParaRPr lang="es-ES_tradnl"/>
        </a:p>
      </dgm:t>
    </dgm:pt>
    <dgm:pt modelId="{054AF127-E4C5-4E86-A266-F34312921B6A}" type="pres">
      <dgm:prSet presAssocID="{D72D6A41-0802-42E1-882F-6B9804805F8C}" presName="hierChild4" presStyleCnt="0"/>
      <dgm:spPr/>
    </dgm:pt>
    <dgm:pt modelId="{AEDF6D74-9859-4849-8F43-595620F2E786}" type="pres">
      <dgm:prSet presAssocID="{D72D6A41-0802-42E1-882F-6B9804805F8C}" presName="hierChild5" presStyleCnt="0"/>
      <dgm:spPr/>
    </dgm:pt>
    <dgm:pt modelId="{D380AB2D-2C64-4F1D-B5A2-4E2E2490C973}" type="pres">
      <dgm:prSet presAssocID="{12E4B2D2-B426-4269-AE15-A1C2A6A6B606}" presName="Name28" presStyleLbl="parChTrans1D2" presStyleIdx="5" presStyleCnt="7"/>
      <dgm:spPr/>
      <dgm:t>
        <a:bodyPr/>
        <a:lstStyle/>
        <a:p>
          <a:endParaRPr lang="es-ES_tradnl"/>
        </a:p>
      </dgm:t>
    </dgm:pt>
    <dgm:pt modelId="{D91BEA33-FA5A-4DB3-827E-79AA9EA64BFF}" type="pres">
      <dgm:prSet presAssocID="{74C01158-A06A-4CB9-A047-8C1AF880C03B}" presName="hierRoot2" presStyleCnt="0">
        <dgm:presLayoutVars>
          <dgm:hierBranch val="init"/>
        </dgm:presLayoutVars>
      </dgm:prSet>
      <dgm:spPr/>
    </dgm:pt>
    <dgm:pt modelId="{EC5FE098-6799-4BBC-967D-EFC16CD212E6}" type="pres">
      <dgm:prSet presAssocID="{74C01158-A06A-4CB9-A047-8C1AF880C03B}" presName="rootComposite2" presStyleCnt="0"/>
      <dgm:spPr/>
    </dgm:pt>
    <dgm:pt modelId="{DD235023-3795-4750-85EC-21FC93502588}" type="pres">
      <dgm:prSet presAssocID="{74C01158-A06A-4CB9-A047-8C1AF880C03B}" presName="rootText2" presStyleLbl="alignAcc1" presStyleIdx="0" presStyleCnt="0">
        <dgm:presLayoutVars>
          <dgm:chPref val="3"/>
        </dgm:presLayoutVars>
      </dgm:prSet>
      <dgm:spPr/>
      <dgm:t>
        <a:bodyPr/>
        <a:lstStyle/>
        <a:p>
          <a:endParaRPr lang="es-ES_tradnl"/>
        </a:p>
      </dgm:t>
    </dgm:pt>
    <dgm:pt modelId="{52EF5F5B-9C6A-422E-A6AE-2C7D334AE94C}" type="pres">
      <dgm:prSet presAssocID="{74C01158-A06A-4CB9-A047-8C1AF880C03B}" presName="topArc2" presStyleLbl="parChTrans1D1" presStyleIdx="12" presStyleCnt="16"/>
      <dgm:spPr/>
    </dgm:pt>
    <dgm:pt modelId="{6B390D0B-817B-40BB-BE1B-C9EA2071FDDF}" type="pres">
      <dgm:prSet presAssocID="{74C01158-A06A-4CB9-A047-8C1AF880C03B}" presName="bottomArc2" presStyleLbl="parChTrans1D1" presStyleIdx="13" presStyleCnt="16"/>
      <dgm:spPr/>
    </dgm:pt>
    <dgm:pt modelId="{54BEFB73-3992-43A9-9D51-FD4A86664410}" type="pres">
      <dgm:prSet presAssocID="{74C01158-A06A-4CB9-A047-8C1AF880C03B}" presName="topConnNode2" presStyleLbl="node2" presStyleIdx="0" presStyleCnt="0"/>
      <dgm:spPr/>
      <dgm:t>
        <a:bodyPr/>
        <a:lstStyle/>
        <a:p>
          <a:endParaRPr lang="es-ES_tradnl"/>
        </a:p>
      </dgm:t>
    </dgm:pt>
    <dgm:pt modelId="{08DFC7FD-1E5D-48C0-B541-7DBD05778AD2}" type="pres">
      <dgm:prSet presAssocID="{74C01158-A06A-4CB9-A047-8C1AF880C03B}" presName="hierChild4" presStyleCnt="0"/>
      <dgm:spPr/>
    </dgm:pt>
    <dgm:pt modelId="{AADC50B6-F1B6-423E-B5A9-4CF40A1AD06F}" type="pres">
      <dgm:prSet presAssocID="{74C01158-A06A-4CB9-A047-8C1AF880C03B}" presName="hierChild5" presStyleCnt="0"/>
      <dgm:spPr/>
    </dgm:pt>
    <dgm:pt modelId="{C053A836-7F1A-475B-B127-A58688E230D3}" type="pres">
      <dgm:prSet presAssocID="{8D33E484-9892-4BBA-B3E3-AED3AAA4DF2E}" presName="Name28" presStyleLbl="parChTrans1D2" presStyleIdx="6" presStyleCnt="7"/>
      <dgm:spPr/>
      <dgm:t>
        <a:bodyPr/>
        <a:lstStyle/>
        <a:p>
          <a:endParaRPr lang="es-ES_tradnl"/>
        </a:p>
      </dgm:t>
    </dgm:pt>
    <dgm:pt modelId="{684D3AAC-743E-43FA-BDB9-F5408762BF7B}" type="pres">
      <dgm:prSet presAssocID="{C2EEDD5E-FEEA-48D9-8CE6-E95B5BF404C4}" presName="hierRoot2" presStyleCnt="0">
        <dgm:presLayoutVars>
          <dgm:hierBranch val="init"/>
        </dgm:presLayoutVars>
      </dgm:prSet>
      <dgm:spPr/>
    </dgm:pt>
    <dgm:pt modelId="{E9B36CFC-5DBA-40AA-8A72-FDB1E1AB5E80}" type="pres">
      <dgm:prSet presAssocID="{C2EEDD5E-FEEA-48D9-8CE6-E95B5BF404C4}" presName="rootComposite2" presStyleCnt="0"/>
      <dgm:spPr/>
    </dgm:pt>
    <dgm:pt modelId="{3DC9C2EF-10D0-414C-9F9B-DE59A2121D4B}" type="pres">
      <dgm:prSet presAssocID="{C2EEDD5E-FEEA-48D9-8CE6-E95B5BF404C4}" presName="rootText2" presStyleLbl="alignAcc1" presStyleIdx="0" presStyleCnt="0">
        <dgm:presLayoutVars>
          <dgm:chPref val="3"/>
        </dgm:presLayoutVars>
      </dgm:prSet>
      <dgm:spPr/>
      <dgm:t>
        <a:bodyPr/>
        <a:lstStyle/>
        <a:p>
          <a:endParaRPr lang="es-ES_tradnl"/>
        </a:p>
      </dgm:t>
    </dgm:pt>
    <dgm:pt modelId="{2CF78848-7579-46BB-8283-858AA59AE843}" type="pres">
      <dgm:prSet presAssocID="{C2EEDD5E-FEEA-48D9-8CE6-E95B5BF404C4}" presName="topArc2" presStyleLbl="parChTrans1D1" presStyleIdx="14" presStyleCnt="16"/>
      <dgm:spPr/>
    </dgm:pt>
    <dgm:pt modelId="{2E0D881F-488A-453B-935F-071311A63615}" type="pres">
      <dgm:prSet presAssocID="{C2EEDD5E-FEEA-48D9-8CE6-E95B5BF404C4}" presName="bottomArc2" presStyleLbl="parChTrans1D1" presStyleIdx="15" presStyleCnt="16"/>
      <dgm:spPr/>
    </dgm:pt>
    <dgm:pt modelId="{C9C784B8-2158-45AC-AD54-939118CD2014}" type="pres">
      <dgm:prSet presAssocID="{C2EEDD5E-FEEA-48D9-8CE6-E95B5BF404C4}" presName="topConnNode2" presStyleLbl="node2" presStyleIdx="0" presStyleCnt="0"/>
      <dgm:spPr/>
      <dgm:t>
        <a:bodyPr/>
        <a:lstStyle/>
        <a:p>
          <a:endParaRPr lang="es-ES_tradnl"/>
        </a:p>
      </dgm:t>
    </dgm:pt>
    <dgm:pt modelId="{1E055F2A-9EB3-4D0E-A929-9A5FB4D40130}" type="pres">
      <dgm:prSet presAssocID="{C2EEDD5E-FEEA-48D9-8CE6-E95B5BF404C4}" presName="hierChild4" presStyleCnt="0"/>
      <dgm:spPr/>
    </dgm:pt>
    <dgm:pt modelId="{750BC917-6F5A-4C27-B339-B15F58ADF14B}" type="pres">
      <dgm:prSet presAssocID="{C2EEDD5E-FEEA-48D9-8CE6-E95B5BF404C4}" presName="hierChild5" presStyleCnt="0"/>
      <dgm:spPr/>
    </dgm:pt>
    <dgm:pt modelId="{765A80B5-5AB4-46CE-A3E6-EC62941D4BFE}" type="pres">
      <dgm:prSet presAssocID="{E84F118A-56B3-4E74-AF48-17B8DE7D07DA}" presName="hierChild3" presStyleCnt="0"/>
      <dgm:spPr/>
    </dgm:pt>
  </dgm:ptLst>
  <dgm:cxnLst>
    <dgm:cxn modelId="{3C48FC3E-5013-4BF4-A03F-5139210C515C}" srcId="{E84F118A-56B3-4E74-AF48-17B8DE7D07DA}" destId="{C2EEDD5E-FEEA-48D9-8CE6-E95B5BF404C4}" srcOrd="6" destOrd="0" parTransId="{8D33E484-9892-4BBA-B3E3-AED3AAA4DF2E}" sibTransId="{10FCA259-B50F-4486-A28A-9CC345C0C7D8}"/>
    <dgm:cxn modelId="{32614781-0D43-AC42-A368-634940EA9A8A}" type="presOf" srcId="{9677BBC2-F9B9-493F-961A-F63DFCED79FE}" destId="{7512F05F-C840-4B15-B4C1-E171DADFB809}" srcOrd="0" destOrd="0" presId="urn:microsoft.com/office/officeart/2008/layout/HalfCircleOrganizationChart"/>
    <dgm:cxn modelId="{79980E05-CB1B-A849-9613-CCD079464CBD}" type="presOf" srcId="{AC23DF27-F13E-4FB2-8AA7-8572BDF633E9}" destId="{8FA0B9CF-5EBA-4FEC-9A60-BED2A7074830}" srcOrd="0" destOrd="0" presId="urn:microsoft.com/office/officeart/2008/layout/HalfCircleOrganizationChart"/>
    <dgm:cxn modelId="{F58CFFB2-16C8-AC4C-8060-CBCB7259F2F2}" type="presOf" srcId="{74C01158-A06A-4CB9-A047-8C1AF880C03B}" destId="{DD235023-3795-4750-85EC-21FC93502588}" srcOrd="0" destOrd="0" presId="urn:microsoft.com/office/officeart/2008/layout/HalfCircleOrganizationChart"/>
    <dgm:cxn modelId="{F7BAF609-AFF5-5841-9AE4-26232FD51AC2}" type="presOf" srcId="{9444E8FA-1183-4D3E-A3EA-B5C1EC207C5C}" destId="{AEADC25E-5E0B-4869-BCE2-D18986B2D57A}" srcOrd="1" destOrd="0" presId="urn:microsoft.com/office/officeart/2008/layout/HalfCircleOrganizationChart"/>
    <dgm:cxn modelId="{CD2D0208-69CB-6E47-B5D8-AE434297A96E}" type="presOf" srcId="{8D33E484-9892-4BBA-B3E3-AED3AAA4DF2E}" destId="{C053A836-7F1A-475B-B127-A58688E230D3}" srcOrd="0" destOrd="0" presId="urn:microsoft.com/office/officeart/2008/layout/HalfCircleOrganizationChart"/>
    <dgm:cxn modelId="{43FFE1AC-A0E1-4CC4-A62A-E806D6B1AE4D}" srcId="{E84F118A-56B3-4E74-AF48-17B8DE7D07DA}" destId="{8717099E-CCC1-4907-9D0B-BD845AEDD80B}" srcOrd="3" destOrd="0" parTransId="{415CDA90-392D-4353-B55E-81D6B07FEA56}" sibTransId="{B7A83FAD-17E5-41AA-9AED-C0E0E32BCA76}"/>
    <dgm:cxn modelId="{55E150D5-78D2-0B43-8B60-115AF059AEAA}" type="presOf" srcId="{E84F118A-56B3-4E74-AF48-17B8DE7D07DA}" destId="{A915DC81-CB80-4EC4-93F6-C51CB3ECE179}" srcOrd="1" destOrd="0" presId="urn:microsoft.com/office/officeart/2008/layout/HalfCircleOrganizationChart"/>
    <dgm:cxn modelId="{869BED05-B097-E14C-A429-C2F5D0300E6A}" type="presOf" srcId="{7E58705F-ABA4-4C24-9E06-7EC31274CD59}" destId="{67DC993C-100B-4F74-A5F6-1C818CC112CE}" srcOrd="0" destOrd="0" presId="urn:microsoft.com/office/officeart/2008/layout/HalfCircleOrganizationChart"/>
    <dgm:cxn modelId="{4A7DEFE1-92AE-7440-B2E5-96493181C058}" type="presOf" srcId="{9444E8FA-1183-4D3E-A3EA-B5C1EC207C5C}" destId="{5FD084E1-D0D8-4A56-8F0D-2E07D05DACC4}" srcOrd="0" destOrd="0" presId="urn:microsoft.com/office/officeart/2008/layout/HalfCircleOrganizationChart"/>
    <dgm:cxn modelId="{E051EC61-C101-4942-971E-2035DBA1032E}" type="presOf" srcId="{D72D6A41-0802-42E1-882F-6B9804805F8C}" destId="{69053A6A-4D4B-4A42-BC37-68F733917A1B}" srcOrd="0" destOrd="0" presId="urn:microsoft.com/office/officeart/2008/layout/HalfCircleOrganizationChart"/>
    <dgm:cxn modelId="{A1AFD63C-C237-A04B-B5A5-6FFC19F013ED}" type="presOf" srcId="{93EC4B40-CB77-43BA-9B6F-B4BFB3303D3B}" destId="{BB52AD32-E843-4670-ABBA-DD1291678E85}" srcOrd="0" destOrd="0" presId="urn:microsoft.com/office/officeart/2008/layout/HalfCircleOrganizationChart"/>
    <dgm:cxn modelId="{33AA6F0B-BE2D-4348-93CC-6CFC8D4A076B}" type="presOf" srcId="{8717099E-CCC1-4907-9D0B-BD845AEDD80B}" destId="{76BBD5AD-93BF-48C8-A839-EE976DAAB2FE}" srcOrd="0" destOrd="0" presId="urn:microsoft.com/office/officeart/2008/layout/HalfCircleOrganizationChart"/>
    <dgm:cxn modelId="{92DF73DE-0722-4961-B884-BF2133C50D65}" srcId="{E84F118A-56B3-4E74-AF48-17B8DE7D07DA}" destId="{9444E8FA-1183-4D3E-A3EA-B5C1EC207C5C}" srcOrd="2" destOrd="0" parTransId="{467AD8AC-E60F-4540-B7CF-581600EB2487}" sibTransId="{26381907-0B24-495F-BACA-0BBB9753C50C}"/>
    <dgm:cxn modelId="{A9AC1BD1-F52B-4443-8D4F-BB58440556B1}" srcId="{E84F118A-56B3-4E74-AF48-17B8DE7D07DA}" destId="{D72D6A41-0802-42E1-882F-6B9804805F8C}" srcOrd="4" destOrd="0" parTransId="{9677BBC2-F9B9-493F-961A-F63DFCED79FE}" sibTransId="{0ACAA978-6AF9-47A7-924C-7BB1813CB493}"/>
    <dgm:cxn modelId="{A61269D3-6242-1548-85C9-07E7680B3DB7}" type="presOf" srcId="{D72D6A41-0802-42E1-882F-6B9804805F8C}" destId="{91C9E6F7-65A1-43DD-B34B-F3E9501C5D9B}" srcOrd="1" destOrd="0" presId="urn:microsoft.com/office/officeart/2008/layout/HalfCircleOrganizationChart"/>
    <dgm:cxn modelId="{78BD2F51-6F9D-3E4B-ABC1-D25F5F772931}" type="presOf" srcId="{8717099E-CCC1-4907-9D0B-BD845AEDD80B}" destId="{77BB1398-6C9D-4342-B284-C0104C1C860F}" srcOrd="1" destOrd="0" presId="urn:microsoft.com/office/officeart/2008/layout/HalfCircleOrganizationChart"/>
    <dgm:cxn modelId="{A68EA771-DB50-415D-AAD1-5CE11F1EC766}" srcId="{3A70E217-7ADF-4673-97FB-6E66FA3ED0C6}" destId="{E84F118A-56B3-4E74-AF48-17B8DE7D07DA}" srcOrd="0" destOrd="0" parTransId="{1FD22B47-CE58-4E4C-967E-9FD768DCDAA0}" sibTransId="{1C854ED3-F3E0-4B42-ACFE-DB51C0F5222F}"/>
    <dgm:cxn modelId="{D2444698-32A0-5643-A013-AD47C0494019}" type="presOf" srcId="{3A70E217-7ADF-4673-97FB-6E66FA3ED0C6}" destId="{E3710065-2374-454E-95BE-16EE0FB33471}" srcOrd="0" destOrd="0" presId="urn:microsoft.com/office/officeart/2008/layout/HalfCircleOrganizationChart"/>
    <dgm:cxn modelId="{ECBC6B51-A515-4427-9FA4-5ED292CDA5BC}" srcId="{E84F118A-56B3-4E74-AF48-17B8DE7D07DA}" destId="{7E58705F-ABA4-4C24-9E06-7EC31274CD59}" srcOrd="1" destOrd="0" parTransId="{AC23DF27-F13E-4FB2-8AA7-8572BDF633E9}" sibTransId="{E22AE772-3F3A-45C9-BDB0-429DC9C6F725}"/>
    <dgm:cxn modelId="{308D2D74-D4D0-0F4A-80CE-F48E9C2DDB79}" type="presOf" srcId="{12E4B2D2-B426-4269-AE15-A1C2A6A6B606}" destId="{D380AB2D-2C64-4F1D-B5A2-4E2E2490C973}" srcOrd="0" destOrd="0" presId="urn:microsoft.com/office/officeart/2008/layout/HalfCircleOrganizationChart"/>
    <dgm:cxn modelId="{00A8F479-4379-4604-A6C9-E53D2A889ED8}" srcId="{E84F118A-56B3-4E74-AF48-17B8DE7D07DA}" destId="{74C01158-A06A-4CB9-A047-8C1AF880C03B}" srcOrd="5" destOrd="0" parTransId="{12E4B2D2-B426-4269-AE15-A1C2A6A6B606}" sibTransId="{782A45BF-9374-4543-A0A5-608E8B295A2E}"/>
    <dgm:cxn modelId="{DD72977F-0B43-424D-90EB-4FF474780E74}" type="presOf" srcId="{E84F118A-56B3-4E74-AF48-17B8DE7D07DA}" destId="{66CFAA1C-3531-4D89-BE31-B9D400113E54}" srcOrd="0" destOrd="0" presId="urn:microsoft.com/office/officeart/2008/layout/HalfCircleOrganizationChart"/>
    <dgm:cxn modelId="{603970F3-9885-9943-8CBE-549629DB5B69}" type="presOf" srcId="{C2EEDD5E-FEEA-48D9-8CE6-E95B5BF404C4}" destId="{C9C784B8-2158-45AC-AD54-939118CD2014}" srcOrd="1" destOrd="0" presId="urn:microsoft.com/office/officeart/2008/layout/HalfCircleOrganizationChart"/>
    <dgm:cxn modelId="{299A4BEB-1583-8F4C-BDA7-7A99584AF955}" type="presOf" srcId="{415CDA90-392D-4353-B55E-81D6B07FEA56}" destId="{10E8C850-9D3A-40C1-96E3-990E9CDC7470}" srcOrd="0" destOrd="0" presId="urn:microsoft.com/office/officeart/2008/layout/HalfCircleOrganizationChart"/>
    <dgm:cxn modelId="{CE0C1F5B-20BF-D843-8558-805CF787D43F}" type="presOf" srcId="{74C01158-A06A-4CB9-A047-8C1AF880C03B}" destId="{54BEFB73-3992-43A9-9D51-FD4A86664410}" srcOrd="1" destOrd="0" presId="urn:microsoft.com/office/officeart/2008/layout/HalfCircleOrganizationChart"/>
    <dgm:cxn modelId="{91BAAF0F-0A1F-EF44-988C-320A269ED355}" type="presOf" srcId="{C2EEDD5E-FEEA-48D9-8CE6-E95B5BF404C4}" destId="{3DC9C2EF-10D0-414C-9F9B-DE59A2121D4B}" srcOrd="0" destOrd="0" presId="urn:microsoft.com/office/officeart/2008/layout/HalfCircleOrganizationChart"/>
    <dgm:cxn modelId="{D0BF88EA-1254-6641-9571-495DE65D9577}" type="presOf" srcId="{A9C0C868-E855-47CE-8D6C-5018D6304E00}" destId="{806BDA1C-7A29-49A5-B857-CFC63BCC1421}" srcOrd="0" destOrd="0" presId="urn:microsoft.com/office/officeart/2008/layout/HalfCircleOrganizationChart"/>
    <dgm:cxn modelId="{B7B7FD13-BC5B-9645-B566-F6F2AE8B361F}" type="presOf" srcId="{7E58705F-ABA4-4C24-9E06-7EC31274CD59}" destId="{95996442-E07A-40C5-8659-B0F6DF4304B5}" srcOrd="1" destOrd="0" presId="urn:microsoft.com/office/officeart/2008/layout/HalfCircleOrganizationChart"/>
    <dgm:cxn modelId="{317EF159-B352-114D-A9CA-4652869C8527}" type="presOf" srcId="{467AD8AC-E60F-4540-B7CF-581600EB2487}" destId="{B6CD067D-E1A9-4287-B216-B57E69C039D6}" srcOrd="0" destOrd="0" presId="urn:microsoft.com/office/officeart/2008/layout/HalfCircleOrganizationChart"/>
    <dgm:cxn modelId="{0A53739A-E0DC-D346-8D60-73C7F3615FAA}" type="presOf" srcId="{A9C0C868-E855-47CE-8D6C-5018D6304E00}" destId="{5FABC126-9DEC-409E-B6C3-47FAD31567E7}" srcOrd="1" destOrd="0" presId="urn:microsoft.com/office/officeart/2008/layout/HalfCircleOrganizationChart"/>
    <dgm:cxn modelId="{780C4629-2AF2-4B97-BCBD-7B05ED21D985}" srcId="{E84F118A-56B3-4E74-AF48-17B8DE7D07DA}" destId="{A9C0C868-E855-47CE-8D6C-5018D6304E00}" srcOrd="0" destOrd="0" parTransId="{93EC4B40-CB77-43BA-9B6F-B4BFB3303D3B}" sibTransId="{C0E5952B-40B5-41A0-BB70-37AAB7369054}"/>
    <dgm:cxn modelId="{0F04EFFE-FEDB-9649-ACF4-F5A7C049AB10}" type="presParOf" srcId="{E3710065-2374-454E-95BE-16EE0FB33471}" destId="{0D865D9F-3722-4835-BE8C-C7BD2B49F815}" srcOrd="0" destOrd="0" presId="urn:microsoft.com/office/officeart/2008/layout/HalfCircleOrganizationChart"/>
    <dgm:cxn modelId="{28A67415-2998-6D45-8A54-640AE12788F0}" type="presParOf" srcId="{0D865D9F-3722-4835-BE8C-C7BD2B49F815}" destId="{DF072F9E-7447-44DD-88B1-8BE2E1CF305C}" srcOrd="0" destOrd="0" presId="urn:microsoft.com/office/officeart/2008/layout/HalfCircleOrganizationChart"/>
    <dgm:cxn modelId="{9BDD3884-5BF1-584B-A724-C7F236F6B26E}" type="presParOf" srcId="{DF072F9E-7447-44DD-88B1-8BE2E1CF305C}" destId="{66CFAA1C-3531-4D89-BE31-B9D400113E54}" srcOrd="0" destOrd="0" presId="urn:microsoft.com/office/officeart/2008/layout/HalfCircleOrganizationChart"/>
    <dgm:cxn modelId="{9B1CC940-65A7-7C4B-8C3F-0B22A218B797}" type="presParOf" srcId="{DF072F9E-7447-44DD-88B1-8BE2E1CF305C}" destId="{A95090CF-7FC6-4AE1-BE1C-5A2A73802328}" srcOrd="1" destOrd="0" presId="urn:microsoft.com/office/officeart/2008/layout/HalfCircleOrganizationChart"/>
    <dgm:cxn modelId="{C26FD997-A74E-1E48-809F-38687F718356}" type="presParOf" srcId="{DF072F9E-7447-44DD-88B1-8BE2E1CF305C}" destId="{088AE254-DA98-4C91-88A8-13A7708C9D3C}" srcOrd="2" destOrd="0" presId="urn:microsoft.com/office/officeart/2008/layout/HalfCircleOrganizationChart"/>
    <dgm:cxn modelId="{CB1AF08D-C049-3141-B8DC-68A946CF1AB7}" type="presParOf" srcId="{DF072F9E-7447-44DD-88B1-8BE2E1CF305C}" destId="{A915DC81-CB80-4EC4-93F6-C51CB3ECE179}" srcOrd="3" destOrd="0" presId="urn:microsoft.com/office/officeart/2008/layout/HalfCircleOrganizationChart"/>
    <dgm:cxn modelId="{9A5CB9FA-3DEA-6B40-A5EB-AE730AC2D1F2}" type="presParOf" srcId="{0D865D9F-3722-4835-BE8C-C7BD2B49F815}" destId="{56C87124-B19A-4371-AA71-1D105F9E9BB4}" srcOrd="1" destOrd="0" presId="urn:microsoft.com/office/officeart/2008/layout/HalfCircleOrganizationChart"/>
    <dgm:cxn modelId="{F98EA2AD-08D9-CE46-9656-CE6688085920}" type="presParOf" srcId="{56C87124-B19A-4371-AA71-1D105F9E9BB4}" destId="{BB52AD32-E843-4670-ABBA-DD1291678E85}" srcOrd="0" destOrd="0" presId="urn:microsoft.com/office/officeart/2008/layout/HalfCircleOrganizationChart"/>
    <dgm:cxn modelId="{680BD2C8-0110-E54F-9EAC-7C5846222F45}" type="presParOf" srcId="{56C87124-B19A-4371-AA71-1D105F9E9BB4}" destId="{A155AF6E-C452-4B4E-825F-6C7A4B179D01}" srcOrd="1" destOrd="0" presId="urn:microsoft.com/office/officeart/2008/layout/HalfCircleOrganizationChart"/>
    <dgm:cxn modelId="{AFCB571E-4BD0-A945-AC81-357EC4174D9E}" type="presParOf" srcId="{A155AF6E-C452-4B4E-825F-6C7A4B179D01}" destId="{537CAD6B-5B9A-4C6C-B8CA-06D7331F6312}" srcOrd="0" destOrd="0" presId="urn:microsoft.com/office/officeart/2008/layout/HalfCircleOrganizationChart"/>
    <dgm:cxn modelId="{234A0E11-2C80-E34F-B3E4-F5D4ABE3114B}" type="presParOf" srcId="{537CAD6B-5B9A-4C6C-B8CA-06D7331F6312}" destId="{806BDA1C-7A29-49A5-B857-CFC63BCC1421}" srcOrd="0" destOrd="0" presId="urn:microsoft.com/office/officeart/2008/layout/HalfCircleOrganizationChart"/>
    <dgm:cxn modelId="{6B98B0C2-5050-8744-A7C6-303C7FB56589}" type="presParOf" srcId="{537CAD6B-5B9A-4C6C-B8CA-06D7331F6312}" destId="{3F5A4005-49E7-49AD-9497-29F05C797970}" srcOrd="1" destOrd="0" presId="urn:microsoft.com/office/officeart/2008/layout/HalfCircleOrganizationChart"/>
    <dgm:cxn modelId="{AD2B0164-A745-4442-96BE-A64B642C299F}" type="presParOf" srcId="{537CAD6B-5B9A-4C6C-B8CA-06D7331F6312}" destId="{137B92B0-063E-43BF-A7C3-7D2653993418}" srcOrd="2" destOrd="0" presId="urn:microsoft.com/office/officeart/2008/layout/HalfCircleOrganizationChart"/>
    <dgm:cxn modelId="{C179F093-625E-BE4A-BB63-2C4EEC167BD9}" type="presParOf" srcId="{537CAD6B-5B9A-4C6C-B8CA-06D7331F6312}" destId="{5FABC126-9DEC-409E-B6C3-47FAD31567E7}" srcOrd="3" destOrd="0" presId="urn:microsoft.com/office/officeart/2008/layout/HalfCircleOrganizationChart"/>
    <dgm:cxn modelId="{23DA640F-1498-0D47-A4FD-7F68EC3FA97D}" type="presParOf" srcId="{A155AF6E-C452-4B4E-825F-6C7A4B179D01}" destId="{19E5CDFF-63A3-4BAC-A1DA-1E67E66B4EEF}" srcOrd="1" destOrd="0" presId="urn:microsoft.com/office/officeart/2008/layout/HalfCircleOrganizationChart"/>
    <dgm:cxn modelId="{3EBB1DC4-84AC-2043-BBC5-CB209780FFC0}" type="presParOf" srcId="{A155AF6E-C452-4B4E-825F-6C7A4B179D01}" destId="{F574BA9C-D644-4E48-8713-42AAD8E9C9B3}" srcOrd="2" destOrd="0" presId="urn:microsoft.com/office/officeart/2008/layout/HalfCircleOrganizationChart"/>
    <dgm:cxn modelId="{353F529C-72EC-3B43-BA71-99C0AAE1EADB}" type="presParOf" srcId="{56C87124-B19A-4371-AA71-1D105F9E9BB4}" destId="{8FA0B9CF-5EBA-4FEC-9A60-BED2A7074830}" srcOrd="2" destOrd="0" presId="urn:microsoft.com/office/officeart/2008/layout/HalfCircleOrganizationChart"/>
    <dgm:cxn modelId="{7227DD85-6468-184A-A83E-7485FC41D077}" type="presParOf" srcId="{56C87124-B19A-4371-AA71-1D105F9E9BB4}" destId="{65DA27F7-FD07-4801-9AD0-B3B9839F2FC3}" srcOrd="3" destOrd="0" presId="urn:microsoft.com/office/officeart/2008/layout/HalfCircleOrganizationChart"/>
    <dgm:cxn modelId="{8F8AD112-7A64-594C-9C65-CAB20653670C}" type="presParOf" srcId="{65DA27F7-FD07-4801-9AD0-B3B9839F2FC3}" destId="{4FFF52A2-A756-4D8B-B308-53BD673DD468}" srcOrd="0" destOrd="0" presId="urn:microsoft.com/office/officeart/2008/layout/HalfCircleOrganizationChart"/>
    <dgm:cxn modelId="{C6CECD88-72CA-EC48-8B98-0634205D7A9E}" type="presParOf" srcId="{4FFF52A2-A756-4D8B-B308-53BD673DD468}" destId="{67DC993C-100B-4F74-A5F6-1C818CC112CE}" srcOrd="0" destOrd="0" presId="urn:microsoft.com/office/officeart/2008/layout/HalfCircleOrganizationChart"/>
    <dgm:cxn modelId="{97A108BF-E8A0-0444-8BD2-7F6F2CBBF97B}" type="presParOf" srcId="{4FFF52A2-A756-4D8B-B308-53BD673DD468}" destId="{C74872FD-1F7A-47ED-8076-B243DAB05516}" srcOrd="1" destOrd="0" presId="urn:microsoft.com/office/officeart/2008/layout/HalfCircleOrganizationChart"/>
    <dgm:cxn modelId="{AF605BA8-425F-964F-A736-835ACDF17FC1}" type="presParOf" srcId="{4FFF52A2-A756-4D8B-B308-53BD673DD468}" destId="{56756F78-430B-4DBB-A86D-18949E420D48}" srcOrd="2" destOrd="0" presId="urn:microsoft.com/office/officeart/2008/layout/HalfCircleOrganizationChart"/>
    <dgm:cxn modelId="{9150A075-58AF-A242-A219-690EB5134D50}" type="presParOf" srcId="{4FFF52A2-A756-4D8B-B308-53BD673DD468}" destId="{95996442-E07A-40C5-8659-B0F6DF4304B5}" srcOrd="3" destOrd="0" presId="urn:microsoft.com/office/officeart/2008/layout/HalfCircleOrganizationChart"/>
    <dgm:cxn modelId="{C90C1C11-2081-4D4C-92C8-6FB83883B4AD}" type="presParOf" srcId="{65DA27F7-FD07-4801-9AD0-B3B9839F2FC3}" destId="{291C44A2-BC63-42FE-BBB9-C3BDF0B245BF}" srcOrd="1" destOrd="0" presId="urn:microsoft.com/office/officeart/2008/layout/HalfCircleOrganizationChart"/>
    <dgm:cxn modelId="{E8B76B38-DAB9-2642-9CE4-FAC876A81D47}" type="presParOf" srcId="{65DA27F7-FD07-4801-9AD0-B3B9839F2FC3}" destId="{533A50C6-4389-4D2B-8A30-0FFE43CE2F3A}" srcOrd="2" destOrd="0" presId="urn:microsoft.com/office/officeart/2008/layout/HalfCircleOrganizationChart"/>
    <dgm:cxn modelId="{1777B16E-A020-0D48-A8AC-1BB10C890151}" type="presParOf" srcId="{56C87124-B19A-4371-AA71-1D105F9E9BB4}" destId="{B6CD067D-E1A9-4287-B216-B57E69C039D6}" srcOrd="4" destOrd="0" presId="urn:microsoft.com/office/officeart/2008/layout/HalfCircleOrganizationChart"/>
    <dgm:cxn modelId="{3C87DC05-EB80-D04C-9CBF-1D29F12FFAB8}" type="presParOf" srcId="{56C87124-B19A-4371-AA71-1D105F9E9BB4}" destId="{90A67E94-3E1A-4B5C-96D8-08A6EF995945}" srcOrd="5" destOrd="0" presId="urn:microsoft.com/office/officeart/2008/layout/HalfCircleOrganizationChart"/>
    <dgm:cxn modelId="{FDF1AC3B-E62B-D943-96D0-DFA77A9EF019}" type="presParOf" srcId="{90A67E94-3E1A-4B5C-96D8-08A6EF995945}" destId="{185C1C42-E322-4FA6-9020-15390A7995D0}" srcOrd="0" destOrd="0" presId="urn:microsoft.com/office/officeart/2008/layout/HalfCircleOrganizationChart"/>
    <dgm:cxn modelId="{A534224E-C09A-394A-A45C-AC37E812F025}" type="presParOf" srcId="{185C1C42-E322-4FA6-9020-15390A7995D0}" destId="{5FD084E1-D0D8-4A56-8F0D-2E07D05DACC4}" srcOrd="0" destOrd="0" presId="urn:microsoft.com/office/officeart/2008/layout/HalfCircleOrganizationChart"/>
    <dgm:cxn modelId="{698A0FA5-B60A-6E4E-B820-04F0BDCBEA11}" type="presParOf" srcId="{185C1C42-E322-4FA6-9020-15390A7995D0}" destId="{EE220629-DA5E-4C46-842F-F782152B00F6}" srcOrd="1" destOrd="0" presId="urn:microsoft.com/office/officeart/2008/layout/HalfCircleOrganizationChart"/>
    <dgm:cxn modelId="{54FC7BDB-4E96-0C41-BDD0-783D4C850528}" type="presParOf" srcId="{185C1C42-E322-4FA6-9020-15390A7995D0}" destId="{6732985E-78DD-4F28-AC53-EBBC687E20B8}" srcOrd="2" destOrd="0" presId="urn:microsoft.com/office/officeart/2008/layout/HalfCircleOrganizationChart"/>
    <dgm:cxn modelId="{B97FEF04-6E2F-6C48-B2CF-B764ACE7F858}" type="presParOf" srcId="{185C1C42-E322-4FA6-9020-15390A7995D0}" destId="{AEADC25E-5E0B-4869-BCE2-D18986B2D57A}" srcOrd="3" destOrd="0" presId="urn:microsoft.com/office/officeart/2008/layout/HalfCircleOrganizationChart"/>
    <dgm:cxn modelId="{1BCF3B32-BC7C-0845-95FF-1309E67C096B}" type="presParOf" srcId="{90A67E94-3E1A-4B5C-96D8-08A6EF995945}" destId="{A520BD31-705E-42ED-A0C2-EBC151886B0F}" srcOrd="1" destOrd="0" presId="urn:microsoft.com/office/officeart/2008/layout/HalfCircleOrganizationChart"/>
    <dgm:cxn modelId="{FB337E17-9245-C349-83E4-C411E996B883}" type="presParOf" srcId="{90A67E94-3E1A-4B5C-96D8-08A6EF995945}" destId="{250F17C5-87BA-4C2B-B7CA-FA657E342936}" srcOrd="2" destOrd="0" presId="urn:microsoft.com/office/officeart/2008/layout/HalfCircleOrganizationChart"/>
    <dgm:cxn modelId="{21C20AC1-4B7C-7144-A253-568252C97E40}" type="presParOf" srcId="{56C87124-B19A-4371-AA71-1D105F9E9BB4}" destId="{10E8C850-9D3A-40C1-96E3-990E9CDC7470}" srcOrd="6" destOrd="0" presId="urn:microsoft.com/office/officeart/2008/layout/HalfCircleOrganizationChart"/>
    <dgm:cxn modelId="{F761692E-205A-7147-9923-AD4F18F53675}" type="presParOf" srcId="{56C87124-B19A-4371-AA71-1D105F9E9BB4}" destId="{52A24294-974E-416B-BECE-12BC9B2051C2}" srcOrd="7" destOrd="0" presId="urn:microsoft.com/office/officeart/2008/layout/HalfCircleOrganizationChart"/>
    <dgm:cxn modelId="{23AB1079-B6BE-DE48-8C9F-B0D525A4B888}" type="presParOf" srcId="{52A24294-974E-416B-BECE-12BC9B2051C2}" destId="{42C6EAFF-A365-46A7-B3BE-7B72F3C5E12B}" srcOrd="0" destOrd="0" presId="urn:microsoft.com/office/officeart/2008/layout/HalfCircleOrganizationChart"/>
    <dgm:cxn modelId="{FC840656-CA02-2646-B708-02D89BA4E252}" type="presParOf" srcId="{42C6EAFF-A365-46A7-B3BE-7B72F3C5E12B}" destId="{76BBD5AD-93BF-48C8-A839-EE976DAAB2FE}" srcOrd="0" destOrd="0" presId="urn:microsoft.com/office/officeart/2008/layout/HalfCircleOrganizationChart"/>
    <dgm:cxn modelId="{EB187392-A80C-9240-B4ED-95E92D115921}" type="presParOf" srcId="{42C6EAFF-A365-46A7-B3BE-7B72F3C5E12B}" destId="{E4AD12D1-02BE-4507-91FD-B40F87E36B2D}" srcOrd="1" destOrd="0" presId="urn:microsoft.com/office/officeart/2008/layout/HalfCircleOrganizationChart"/>
    <dgm:cxn modelId="{F524F565-E830-2346-850E-F222C6CA69A1}" type="presParOf" srcId="{42C6EAFF-A365-46A7-B3BE-7B72F3C5E12B}" destId="{54C2CAC6-327F-4B03-84A8-F8B06FE9F349}" srcOrd="2" destOrd="0" presId="urn:microsoft.com/office/officeart/2008/layout/HalfCircleOrganizationChart"/>
    <dgm:cxn modelId="{6903D594-F483-D94D-8178-A94D49C29E7B}" type="presParOf" srcId="{42C6EAFF-A365-46A7-B3BE-7B72F3C5E12B}" destId="{77BB1398-6C9D-4342-B284-C0104C1C860F}" srcOrd="3" destOrd="0" presId="urn:microsoft.com/office/officeart/2008/layout/HalfCircleOrganizationChart"/>
    <dgm:cxn modelId="{AA8AE799-657B-724C-A4D3-1F38F5E1879F}" type="presParOf" srcId="{52A24294-974E-416B-BECE-12BC9B2051C2}" destId="{69DBD19A-EC88-43B2-9BBD-57181D16AAF7}" srcOrd="1" destOrd="0" presId="urn:microsoft.com/office/officeart/2008/layout/HalfCircleOrganizationChart"/>
    <dgm:cxn modelId="{17538DB6-D5A8-1843-B5BB-D06180A2C104}" type="presParOf" srcId="{52A24294-974E-416B-BECE-12BC9B2051C2}" destId="{09A8C4AB-5DDA-4838-9E22-629D92939906}" srcOrd="2" destOrd="0" presId="urn:microsoft.com/office/officeart/2008/layout/HalfCircleOrganizationChart"/>
    <dgm:cxn modelId="{BF679F36-71CD-D545-8A60-BB1FAA9D7B54}" type="presParOf" srcId="{56C87124-B19A-4371-AA71-1D105F9E9BB4}" destId="{7512F05F-C840-4B15-B4C1-E171DADFB809}" srcOrd="8" destOrd="0" presId="urn:microsoft.com/office/officeart/2008/layout/HalfCircleOrganizationChart"/>
    <dgm:cxn modelId="{2DBD49B5-D1CF-F642-9B52-580CB261F081}" type="presParOf" srcId="{56C87124-B19A-4371-AA71-1D105F9E9BB4}" destId="{B86C27CE-2704-4A6E-819F-1A9745D7F2AE}" srcOrd="9" destOrd="0" presId="urn:microsoft.com/office/officeart/2008/layout/HalfCircleOrganizationChart"/>
    <dgm:cxn modelId="{566385B5-68FF-FE4E-BF1C-B5638DD4E1B0}" type="presParOf" srcId="{B86C27CE-2704-4A6E-819F-1A9745D7F2AE}" destId="{67EB5BFD-5EB8-4743-874E-4FE8A547C84D}" srcOrd="0" destOrd="0" presId="urn:microsoft.com/office/officeart/2008/layout/HalfCircleOrganizationChart"/>
    <dgm:cxn modelId="{2509E10C-597C-1845-8A7B-2AE6E7E210A7}" type="presParOf" srcId="{67EB5BFD-5EB8-4743-874E-4FE8A547C84D}" destId="{69053A6A-4D4B-4A42-BC37-68F733917A1B}" srcOrd="0" destOrd="0" presId="urn:microsoft.com/office/officeart/2008/layout/HalfCircleOrganizationChart"/>
    <dgm:cxn modelId="{DC6A3767-F9BC-1941-91B3-A2DDD4B5250F}" type="presParOf" srcId="{67EB5BFD-5EB8-4743-874E-4FE8A547C84D}" destId="{47FC3FDB-7394-4FBF-BEFE-75AAD3ED1BC0}" srcOrd="1" destOrd="0" presId="urn:microsoft.com/office/officeart/2008/layout/HalfCircleOrganizationChart"/>
    <dgm:cxn modelId="{6C9FBBE1-C8B1-6A4C-86A0-1C93B55A9A93}" type="presParOf" srcId="{67EB5BFD-5EB8-4743-874E-4FE8A547C84D}" destId="{4434C9C7-56BF-4B98-90EC-B7F8F95A8F5D}" srcOrd="2" destOrd="0" presId="urn:microsoft.com/office/officeart/2008/layout/HalfCircleOrganizationChart"/>
    <dgm:cxn modelId="{F9FA6288-6C0A-4A41-B3F4-AAC8598BF0E2}" type="presParOf" srcId="{67EB5BFD-5EB8-4743-874E-4FE8A547C84D}" destId="{91C9E6F7-65A1-43DD-B34B-F3E9501C5D9B}" srcOrd="3" destOrd="0" presId="urn:microsoft.com/office/officeart/2008/layout/HalfCircleOrganizationChart"/>
    <dgm:cxn modelId="{AF10C403-14FC-2F4F-AD3C-C45C278AEA2F}" type="presParOf" srcId="{B86C27CE-2704-4A6E-819F-1A9745D7F2AE}" destId="{054AF127-E4C5-4E86-A266-F34312921B6A}" srcOrd="1" destOrd="0" presId="urn:microsoft.com/office/officeart/2008/layout/HalfCircleOrganizationChart"/>
    <dgm:cxn modelId="{A62D0AA8-DDBF-6840-87EE-55208134772D}" type="presParOf" srcId="{B86C27CE-2704-4A6E-819F-1A9745D7F2AE}" destId="{AEDF6D74-9859-4849-8F43-595620F2E786}" srcOrd="2" destOrd="0" presId="urn:microsoft.com/office/officeart/2008/layout/HalfCircleOrganizationChart"/>
    <dgm:cxn modelId="{A67B0392-305E-B449-BBC3-2F135D66448A}" type="presParOf" srcId="{56C87124-B19A-4371-AA71-1D105F9E9BB4}" destId="{D380AB2D-2C64-4F1D-B5A2-4E2E2490C973}" srcOrd="10" destOrd="0" presId="urn:microsoft.com/office/officeart/2008/layout/HalfCircleOrganizationChart"/>
    <dgm:cxn modelId="{E38AFD46-992A-F848-A968-A70A39426343}" type="presParOf" srcId="{56C87124-B19A-4371-AA71-1D105F9E9BB4}" destId="{D91BEA33-FA5A-4DB3-827E-79AA9EA64BFF}" srcOrd="11" destOrd="0" presId="urn:microsoft.com/office/officeart/2008/layout/HalfCircleOrganizationChart"/>
    <dgm:cxn modelId="{2AE6C3FA-B357-CA49-8E4C-903B2A0ACFD9}" type="presParOf" srcId="{D91BEA33-FA5A-4DB3-827E-79AA9EA64BFF}" destId="{EC5FE098-6799-4BBC-967D-EFC16CD212E6}" srcOrd="0" destOrd="0" presId="urn:microsoft.com/office/officeart/2008/layout/HalfCircleOrganizationChart"/>
    <dgm:cxn modelId="{C70DF984-7CED-5845-8C28-FA6122B3DC77}" type="presParOf" srcId="{EC5FE098-6799-4BBC-967D-EFC16CD212E6}" destId="{DD235023-3795-4750-85EC-21FC93502588}" srcOrd="0" destOrd="0" presId="urn:microsoft.com/office/officeart/2008/layout/HalfCircleOrganizationChart"/>
    <dgm:cxn modelId="{B8B4B20C-CFA3-3340-A14D-E7AEF07AB303}" type="presParOf" srcId="{EC5FE098-6799-4BBC-967D-EFC16CD212E6}" destId="{52EF5F5B-9C6A-422E-A6AE-2C7D334AE94C}" srcOrd="1" destOrd="0" presId="urn:microsoft.com/office/officeart/2008/layout/HalfCircleOrganizationChart"/>
    <dgm:cxn modelId="{BDD03AE5-6924-9E49-962C-56B5964C459C}" type="presParOf" srcId="{EC5FE098-6799-4BBC-967D-EFC16CD212E6}" destId="{6B390D0B-817B-40BB-BE1B-C9EA2071FDDF}" srcOrd="2" destOrd="0" presId="urn:microsoft.com/office/officeart/2008/layout/HalfCircleOrganizationChart"/>
    <dgm:cxn modelId="{4DCC81C1-6B8C-4740-9B1D-850408EA2F70}" type="presParOf" srcId="{EC5FE098-6799-4BBC-967D-EFC16CD212E6}" destId="{54BEFB73-3992-43A9-9D51-FD4A86664410}" srcOrd="3" destOrd="0" presId="urn:microsoft.com/office/officeart/2008/layout/HalfCircleOrganizationChart"/>
    <dgm:cxn modelId="{1DCF953A-064C-E840-B729-3427FAFB84D2}" type="presParOf" srcId="{D91BEA33-FA5A-4DB3-827E-79AA9EA64BFF}" destId="{08DFC7FD-1E5D-48C0-B541-7DBD05778AD2}" srcOrd="1" destOrd="0" presId="urn:microsoft.com/office/officeart/2008/layout/HalfCircleOrganizationChart"/>
    <dgm:cxn modelId="{1BA9A216-2275-4545-9466-A1FAC7844031}" type="presParOf" srcId="{D91BEA33-FA5A-4DB3-827E-79AA9EA64BFF}" destId="{AADC50B6-F1B6-423E-B5A9-4CF40A1AD06F}" srcOrd="2" destOrd="0" presId="urn:microsoft.com/office/officeart/2008/layout/HalfCircleOrganizationChart"/>
    <dgm:cxn modelId="{0973AEFB-F868-E84E-B116-2FF8B9900AF3}" type="presParOf" srcId="{56C87124-B19A-4371-AA71-1D105F9E9BB4}" destId="{C053A836-7F1A-475B-B127-A58688E230D3}" srcOrd="12" destOrd="0" presId="urn:microsoft.com/office/officeart/2008/layout/HalfCircleOrganizationChart"/>
    <dgm:cxn modelId="{A43DFF63-AF7F-7B44-99B0-BF46EDE428E1}" type="presParOf" srcId="{56C87124-B19A-4371-AA71-1D105F9E9BB4}" destId="{684D3AAC-743E-43FA-BDB9-F5408762BF7B}" srcOrd="13" destOrd="0" presId="urn:microsoft.com/office/officeart/2008/layout/HalfCircleOrganizationChart"/>
    <dgm:cxn modelId="{FF5533D1-7058-E04D-8E06-0D9344287593}" type="presParOf" srcId="{684D3AAC-743E-43FA-BDB9-F5408762BF7B}" destId="{E9B36CFC-5DBA-40AA-8A72-FDB1E1AB5E80}" srcOrd="0" destOrd="0" presId="urn:microsoft.com/office/officeart/2008/layout/HalfCircleOrganizationChart"/>
    <dgm:cxn modelId="{CF382142-07C1-0E49-AAA3-08A4080156A9}" type="presParOf" srcId="{E9B36CFC-5DBA-40AA-8A72-FDB1E1AB5E80}" destId="{3DC9C2EF-10D0-414C-9F9B-DE59A2121D4B}" srcOrd="0" destOrd="0" presId="urn:microsoft.com/office/officeart/2008/layout/HalfCircleOrganizationChart"/>
    <dgm:cxn modelId="{C4912CF1-7C38-3D42-8376-6E184BD99901}" type="presParOf" srcId="{E9B36CFC-5DBA-40AA-8A72-FDB1E1AB5E80}" destId="{2CF78848-7579-46BB-8283-858AA59AE843}" srcOrd="1" destOrd="0" presId="urn:microsoft.com/office/officeart/2008/layout/HalfCircleOrganizationChart"/>
    <dgm:cxn modelId="{B481A216-29CC-EA4C-830D-569D0DF391A9}" type="presParOf" srcId="{E9B36CFC-5DBA-40AA-8A72-FDB1E1AB5E80}" destId="{2E0D881F-488A-453B-935F-071311A63615}" srcOrd="2" destOrd="0" presId="urn:microsoft.com/office/officeart/2008/layout/HalfCircleOrganizationChart"/>
    <dgm:cxn modelId="{DAC9C13E-1FB4-804E-890D-42ACFD67E661}" type="presParOf" srcId="{E9B36CFC-5DBA-40AA-8A72-FDB1E1AB5E80}" destId="{C9C784B8-2158-45AC-AD54-939118CD2014}" srcOrd="3" destOrd="0" presId="urn:microsoft.com/office/officeart/2008/layout/HalfCircleOrganizationChart"/>
    <dgm:cxn modelId="{CC353962-07AF-364F-B65D-B7B799A98256}" type="presParOf" srcId="{684D3AAC-743E-43FA-BDB9-F5408762BF7B}" destId="{1E055F2A-9EB3-4D0E-A929-9A5FB4D40130}" srcOrd="1" destOrd="0" presId="urn:microsoft.com/office/officeart/2008/layout/HalfCircleOrganizationChart"/>
    <dgm:cxn modelId="{F0252CEE-DF62-6448-9362-17A3985EBF06}" type="presParOf" srcId="{684D3AAC-743E-43FA-BDB9-F5408762BF7B}" destId="{750BC917-6F5A-4C27-B339-B15F58ADF14B}" srcOrd="2" destOrd="0" presId="urn:microsoft.com/office/officeart/2008/layout/HalfCircleOrganizationChart"/>
    <dgm:cxn modelId="{DEDDC2CF-D6DD-E743-BF94-BDD12A547DB0}" type="presParOf" srcId="{0D865D9F-3722-4835-BE8C-C7BD2B49F815}" destId="{765A80B5-5AB4-46CE-A3E6-EC62941D4BFE}" srcOrd="2" destOrd="0" presId="urn:microsoft.com/office/officeart/2008/layout/HalfCircle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E9DF3-7B9D-47FF-8BC5-F5770C52FE2D}"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es-MX"/>
        </a:p>
      </dgm:t>
    </dgm:pt>
    <dgm:pt modelId="{AA45D9EE-F4C4-4341-9D8A-691CDD83889B}">
      <dgm:prSet phldrT="[Texto]"/>
      <dgm:spPr/>
      <dgm:t>
        <a:bodyPr/>
        <a:lstStyle/>
        <a:p>
          <a:r>
            <a:rPr lang="es-MX" b="1" dirty="0" smtClean="0"/>
            <a:t>INDUSTRIA</a:t>
          </a:r>
          <a:endParaRPr lang="es-MX" b="1" dirty="0"/>
        </a:p>
      </dgm:t>
    </dgm:pt>
    <dgm:pt modelId="{A1160C35-EA29-4799-9958-E15190F15A47}" type="parTrans" cxnId="{11E8FE69-68D9-45F8-A847-FF025D59E69C}">
      <dgm:prSet/>
      <dgm:spPr/>
      <dgm:t>
        <a:bodyPr/>
        <a:lstStyle/>
        <a:p>
          <a:endParaRPr lang="es-MX" b="1"/>
        </a:p>
      </dgm:t>
    </dgm:pt>
    <dgm:pt modelId="{681485DC-C13F-49F6-A710-4E4116EA211C}" type="sibTrans" cxnId="{11E8FE69-68D9-45F8-A847-FF025D59E69C}">
      <dgm:prSet/>
      <dgm:spPr/>
      <dgm:t>
        <a:bodyPr/>
        <a:lstStyle/>
        <a:p>
          <a:endParaRPr lang="es-MX" b="1"/>
        </a:p>
      </dgm:t>
    </dgm:pt>
    <dgm:pt modelId="{B579749F-9B79-4D76-932D-3FF0E939489C}">
      <dgm:prSet phldrT="[Texto]"/>
      <dgm:spPr/>
      <dgm:t>
        <a:bodyPr/>
        <a:lstStyle/>
        <a:p>
          <a:r>
            <a:rPr lang="es-MX" b="1" dirty="0" smtClean="0"/>
            <a:t>ANATEL</a:t>
          </a:r>
          <a:endParaRPr lang="es-MX" b="1" dirty="0"/>
        </a:p>
      </dgm:t>
    </dgm:pt>
    <dgm:pt modelId="{6C8A8A04-C47E-48D0-A0C8-7860316110B1}" type="parTrans" cxnId="{B1D673C7-8E65-446A-9C91-90EAD636BAA1}">
      <dgm:prSet/>
      <dgm:spPr/>
      <dgm:t>
        <a:bodyPr/>
        <a:lstStyle/>
        <a:p>
          <a:endParaRPr lang="es-MX" b="1"/>
        </a:p>
      </dgm:t>
    </dgm:pt>
    <dgm:pt modelId="{BC200DFB-9668-4BAB-B90E-71AD92FCE3E7}" type="sibTrans" cxnId="{B1D673C7-8E65-446A-9C91-90EAD636BAA1}">
      <dgm:prSet/>
      <dgm:spPr/>
      <dgm:t>
        <a:bodyPr/>
        <a:lstStyle/>
        <a:p>
          <a:endParaRPr lang="es-MX" b="1"/>
        </a:p>
      </dgm:t>
    </dgm:pt>
    <dgm:pt modelId="{B7A60257-387E-4486-B312-275A73E86424}">
      <dgm:prSet phldrT="[Texto]"/>
      <dgm:spPr/>
      <dgm:t>
        <a:bodyPr/>
        <a:lstStyle/>
        <a:p>
          <a:r>
            <a:rPr lang="es-MX" b="1" dirty="0" smtClean="0"/>
            <a:t>CANIETI</a:t>
          </a:r>
          <a:endParaRPr lang="es-MX" b="1" dirty="0"/>
        </a:p>
      </dgm:t>
    </dgm:pt>
    <dgm:pt modelId="{5B06BDE9-AE54-4E81-91CE-1D64A89B359E}" type="parTrans" cxnId="{29D28FAD-3416-4E74-9665-39C3C31FEB20}">
      <dgm:prSet/>
      <dgm:spPr/>
      <dgm:t>
        <a:bodyPr/>
        <a:lstStyle/>
        <a:p>
          <a:endParaRPr lang="es-MX" b="1"/>
        </a:p>
      </dgm:t>
    </dgm:pt>
    <dgm:pt modelId="{BE9614A3-6017-42E0-AD51-42D71C7200BC}" type="sibTrans" cxnId="{29D28FAD-3416-4E74-9665-39C3C31FEB20}">
      <dgm:prSet/>
      <dgm:spPr/>
      <dgm:t>
        <a:bodyPr/>
        <a:lstStyle/>
        <a:p>
          <a:endParaRPr lang="es-MX" b="1"/>
        </a:p>
      </dgm:t>
    </dgm:pt>
    <dgm:pt modelId="{B3BA60C3-20D7-4FA8-992E-69A10F7F91A0}">
      <dgm:prSet phldrT="[Texto]"/>
      <dgm:spPr/>
      <dgm:t>
        <a:bodyPr/>
        <a:lstStyle/>
        <a:p>
          <a:r>
            <a:rPr lang="es-MX" b="1" dirty="0" smtClean="0"/>
            <a:t>ATIM</a:t>
          </a:r>
          <a:endParaRPr lang="es-MX" b="1" dirty="0"/>
        </a:p>
      </dgm:t>
    </dgm:pt>
    <dgm:pt modelId="{656D7ECE-3E56-40B1-8ED9-92303645056C}" type="parTrans" cxnId="{470A78E8-02A8-4BFC-8556-EC3F01ED8D3E}">
      <dgm:prSet/>
      <dgm:spPr/>
      <dgm:t>
        <a:bodyPr/>
        <a:lstStyle/>
        <a:p>
          <a:endParaRPr lang="es-MX" b="1"/>
        </a:p>
      </dgm:t>
    </dgm:pt>
    <dgm:pt modelId="{8A93C61F-E919-467E-84CC-0C0DF69B5738}" type="sibTrans" cxnId="{470A78E8-02A8-4BFC-8556-EC3F01ED8D3E}">
      <dgm:prSet/>
      <dgm:spPr/>
      <dgm:t>
        <a:bodyPr/>
        <a:lstStyle/>
        <a:p>
          <a:endParaRPr lang="es-MX" b="1"/>
        </a:p>
      </dgm:t>
    </dgm:pt>
    <dgm:pt modelId="{D60FA24B-7A87-4F43-9552-72C466261A09}" type="pres">
      <dgm:prSet presAssocID="{BF3E9DF3-7B9D-47FF-8BC5-F5770C52FE2D}" presName="Name0" presStyleCnt="0">
        <dgm:presLayoutVars>
          <dgm:orgChart val="1"/>
          <dgm:chPref val="1"/>
          <dgm:dir/>
          <dgm:animOne val="branch"/>
          <dgm:animLvl val="lvl"/>
          <dgm:resizeHandles/>
        </dgm:presLayoutVars>
      </dgm:prSet>
      <dgm:spPr/>
      <dgm:t>
        <a:bodyPr/>
        <a:lstStyle/>
        <a:p>
          <a:endParaRPr lang="es-ES_tradnl"/>
        </a:p>
      </dgm:t>
    </dgm:pt>
    <dgm:pt modelId="{87284364-6C62-4922-8444-88135AE8354C}" type="pres">
      <dgm:prSet presAssocID="{AA45D9EE-F4C4-4341-9D8A-691CDD83889B}" presName="hierRoot1" presStyleCnt="0">
        <dgm:presLayoutVars>
          <dgm:hierBranch val="init"/>
        </dgm:presLayoutVars>
      </dgm:prSet>
      <dgm:spPr/>
    </dgm:pt>
    <dgm:pt modelId="{E8CB35E1-DCAB-4E5A-9EB3-1FAB624AF39C}" type="pres">
      <dgm:prSet presAssocID="{AA45D9EE-F4C4-4341-9D8A-691CDD83889B}" presName="rootComposite1" presStyleCnt="0"/>
      <dgm:spPr/>
    </dgm:pt>
    <dgm:pt modelId="{D40469ED-09EE-49B8-A3F2-CD6D72623E10}" type="pres">
      <dgm:prSet presAssocID="{AA45D9EE-F4C4-4341-9D8A-691CDD83889B}" presName="rootText1" presStyleLbl="alignAcc1" presStyleIdx="0" presStyleCnt="0">
        <dgm:presLayoutVars>
          <dgm:chPref val="3"/>
        </dgm:presLayoutVars>
      </dgm:prSet>
      <dgm:spPr/>
      <dgm:t>
        <a:bodyPr/>
        <a:lstStyle/>
        <a:p>
          <a:endParaRPr lang="es-ES_tradnl"/>
        </a:p>
      </dgm:t>
    </dgm:pt>
    <dgm:pt modelId="{88C43620-8F8C-4D3C-AA33-1517E133E600}" type="pres">
      <dgm:prSet presAssocID="{AA45D9EE-F4C4-4341-9D8A-691CDD83889B}" presName="topArc1" presStyleLbl="parChTrans1D1" presStyleIdx="0" presStyleCnt="8"/>
      <dgm:spPr/>
    </dgm:pt>
    <dgm:pt modelId="{A636C003-2836-4178-A4F7-4124EF1F316B}" type="pres">
      <dgm:prSet presAssocID="{AA45D9EE-F4C4-4341-9D8A-691CDD83889B}" presName="bottomArc1" presStyleLbl="parChTrans1D1" presStyleIdx="1" presStyleCnt="8"/>
      <dgm:spPr/>
    </dgm:pt>
    <dgm:pt modelId="{20CDC97B-ACD1-40BB-9C1F-E468B84A59FE}" type="pres">
      <dgm:prSet presAssocID="{AA45D9EE-F4C4-4341-9D8A-691CDD83889B}" presName="topConnNode1" presStyleLbl="node1" presStyleIdx="0" presStyleCnt="0"/>
      <dgm:spPr/>
      <dgm:t>
        <a:bodyPr/>
        <a:lstStyle/>
        <a:p>
          <a:endParaRPr lang="es-ES_tradnl"/>
        </a:p>
      </dgm:t>
    </dgm:pt>
    <dgm:pt modelId="{613E1C9F-9408-4DDB-81C2-D8A31A11F568}" type="pres">
      <dgm:prSet presAssocID="{AA45D9EE-F4C4-4341-9D8A-691CDD83889B}" presName="hierChild2" presStyleCnt="0"/>
      <dgm:spPr/>
    </dgm:pt>
    <dgm:pt modelId="{2943697B-CF3B-4951-9D97-E1BD499160AA}" type="pres">
      <dgm:prSet presAssocID="{6C8A8A04-C47E-48D0-A0C8-7860316110B1}" presName="Name28" presStyleLbl="parChTrans1D2" presStyleIdx="0" presStyleCnt="3"/>
      <dgm:spPr/>
      <dgm:t>
        <a:bodyPr/>
        <a:lstStyle/>
        <a:p>
          <a:endParaRPr lang="es-ES_tradnl"/>
        </a:p>
      </dgm:t>
    </dgm:pt>
    <dgm:pt modelId="{BAD3546E-60BB-4D51-93D3-86949FE8B6D0}" type="pres">
      <dgm:prSet presAssocID="{B579749F-9B79-4D76-932D-3FF0E939489C}" presName="hierRoot2" presStyleCnt="0">
        <dgm:presLayoutVars>
          <dgm:hierBranch val="init"/>
        </dgm:presLayoutVars>
      </dgm:prSet>
      <dgm:spPr/>
    </dgm:pt>
    <dgm:pt modelId="{F47D8F07-7EE4-4B2D-BC19-D19F2D806C1E}" type="pres">
      <dgm:prSet presAssocID="{B579749F-9B79-4D76-932D-3FF0E939489C}" presName="rootComposite2" presStyleCnt="0"/>
      <dgm:spPr/>
    </dgm:pt>
    <dgm:pt modelId="{8747D7FE-A9DB-45A2-9370-62D2B9A99FE1}" type="pres">
      <dgm:prSet presAssocID="{B579749F-9B79-4D76-932D-3FF0E939489C}" presName="rootText2" presStyleLbl="alignAcc1" presStyleIdx="0" presStyleCnt="0">
        <dgm:presLayoutVars>
          <dgm:chPref val="3"/>
        </dgm:presLayoutVars>
      </dgm:prSet>
      <dgm:spPr/>
      <dgm:t>
        <a:bodyPr/>
        <a:lstStyle/>
        <a:p>
          <a:endParaRPr lang="es-ES_tradnl"/>
        </a:p>
      </dgm:t>
    </dgm:pt>
    <dgm:pt modelId="{78D33CA2-DA1B-42C7-943B-D35F77F19189}" type="pres">
      <dgm:prSet presAssocID="{B579749F-9B79-4D76-932D-3FF0E939489C}" presName="topArc2" presStyleLbl="parChTrans1D1" presStyleIdx="2" presStyleCnt="8"/>
      <dgm:spPr/>
    </dgm:pt>
    <dgm:pt modelId="{B1477041-D8B8-4667-9DA3-E50D50807EAA}" type="pres">
      <dgm:prSet presAssocID="{B579749F-9B79-4D76-932D-3FF0E939489C}" presName="bottomArc2" presStyleLbl="parChTrans1D1" presStyleIdx="3" presStyleCnt="8"/>
      <dgm:spPr/>
    </dgm:pt>
    <dgm:pt modelId="{F5A2C24B-24D8-4612-8B47-56B038C0FC74}" type="pres">
      <dgm:prSet presAssocID="{B579749F-9B79-4D76-932D-3FF0E939489C}" presName="topConnNode2" presStyleLbl="node2" presStyleIdx="0" presStyleCnt="0"/>
      <dgm:spPr/>
      <dgm:t>
        <a:bodyPr/>
        <a:lstStyle/>
        <a:p>
          <a:endParaRPr lang="es-ES_tradnl"/>
        </a:p>
      </dgm:t>
    </dgm:pt>
    <dgm:pt modelId="{28F9503B-CB1D-4986-90DA-9CF043690078}" type="pres">
      <dgm:prSet presAssocID="{B579749F-9B79-4D76-932D-3FF0E939489C}" presName="hierChild4" presStyleCnt="0"/>
      <dgm:spPr/>
    </dgm:pt>
    <dgm:pt modelId="{F5273911-792E-4DF1-AC61-A378A4401E87}" type="pres">
      <dgm:prSet presAssocID="{B579749F-9B79-4D76-932D-3FF0E939489C}" presName="hierChild5" presStyleCnt="0"/>
      <dgm:spPr/>
    </dgm:pt>
    <dgm:pt modelId="{B2688C54-0B52-4AC5-B2FF-DA898398DFE0}" type="pres">
      <dgm:prSet presAssocID="{5B06BDE9-AE54-4E81-91CE-1D64A89B359E}" presName="Name28" presStyleLbl="parChTrans1D2" presStyleIdx="1" presStyleCnt="3"/>
      <dgm:spPr/>
      <dgm:t>
        <a:bodyPr/>
        <a:lstStyle/>
        <a:p>
          <a:endParaRPr lang="es-ES_tradnl"/>
        </a:p>
      </dgm:t>
    </dgm:pt>
    <dgm:pt modelId="{707E506A-2B50-44B4-ADDA-4C4C5965F362}" type="pres">
      <dgm:prSet presAssocID="{B7A60257-387E-4486-B312-275A73E86424}" presName="hierRoot2" presStyleCnt="0">
        <dgm:presLayoutVars>
          <dgm:hierBranch val="init"/>
        </dgm:presLayoutVars>
      </dgm:prSet>
      <dgm:spPr/>
    </dgm:pt>
    <dgm:pt modelId="{2F49EE35-32FA-4365-A6E4-73AD9219D96A}" type="pres">
      <dgm:prSet presAssocID="{B7A60257-387E-4486-B312-275A73E86424}" presName="rootComposite2" presStyleCnt="0"/>
      <dgm:spPr/>
    </dgm:pt>
    <dgm:pt modelId="{566A5B3C-32AA-465D-9B35-380FAACFF649}" type="pres">
      <dgm:prSet presAssocID="{B7A60257-387E-4486-B312-275A73E86424}" presName="rootText2" presStyleLbl="alignAcc1" presStyleIdx="0" presStyleCnt="0">
        <dgm:presLayoutVars>
          <dgm:chPref val="3"/>
        </dgm:presLayoutVars>
      </dgm:prSet>
      <dgm:spPr/>
      <dgm:t>
        <a:bodyPr/>
        <a:lstStyle/>
        <a:p>
          <a:endParaRPr lang="es-ES_tradnl"/>
        </a:p>
      </dgm:t>
    </dgm:pt>
    <dgm:pt modelId="{DC55A93D-7691-4440-87AA-DB9A760AE3A2}" type="pres">
      <dgm:prSet presAssocID="{B7A60257-387E-4486-B312-275A73E86424}" presName="topArc2" presStyleLbl="parChTrans1D1" presStyleIdx="4" presStyleCnt="8"/>
      <dgm:spPr/>
    </dgm:pt>
    <dgm:pt modelId="{B564734A-88B0-46B9-A0D5-93EAFF67B32A}" type="pres">
      <dgm:prSet presAssocID="{B7A60257-387E-4486-B312-275A73E86424}" presName="bottomArc2" presStyleLbl="parChTrans1D1" presStyleIdx="5" presStyleCnt="8"/>
      <dgm:spPr/>
    </dgm:pt>
    <dgm:pt modelId="{BDD99984-AC27-4717-8253-579DF2C8B09D}" type="pres">
      <dgm:prSet presAssocID="{B7A60257-387E-4486-B312-275A73E86424}" presName="topConnNode2" presStyleLbl="node2" presStyleIdx="0" presStyleCnt="0"/>
      <dgm:spPr/>
      <dgm:t>
        <a:bodyPr/>
        <a:lstStyle/>
        <a:p>
          <a:endParaRPr lang="es-ES_tradnl"/>
        </a:p>
      </dgm:t>
    </dgm:pt>
    <dgm:pt modelId="{3302C864-F615-47D8-A527-604FAB447895}" type="pres">
      <dgm:prSet presAssocID="{B7A60257-387E-4486-B312-275A73E86424}" presName="hierChild4" presStyleCnt="0"/>
      <dgm:spPr/>
    </dgm:pt>
    <dgm:pt modelId="{3122651F-6B9D-4C19-8024-6EC86585144D}" type="pres">
      <dgm:prSet presAssocID="{B7A60257-387E-4486-B312-275A73E86424}" presName="hierChild5" presStyleCnt="0"/>
      <dgm:spPr/>
    </dgm:pt>
    <dgm:pt modelId="{E87AA4A8-7D27-4509-9830-8A5CA09750BA}" type="pres">
      <dgm:prSet presAssocID="{656D7ECE-3E56-40B1-8ED9-92303645056C}" presName="Name28" presStyleLbl="parChTrans1D2" presStyleIdx="2" presStyleCnt="3"/>
      <dgm:spPr/>
      <dgm:t>
        <a:bodyPr/>
        <a:lstStyle/>
        <a:p>
          <a:endParaRPr lang="es-ES_tradnl"/>
        </a:p>
      </dgm:t>
    </dgm:pt>
    <dgm:pt modelId="{49175E95-BFBD-4A0F-88BE-C18085ECEFC1}" type="pres">
      <dgm:prSet presAssocID="{B3BA60C3-20D7-4FA8-992E-69A10F7F91A0}" presName="hierRoot2" presStyleCnt="0">
        <dgm:presLayoutVars>
          <dgm:hierBranch val="init"/>
        </dgm:presLayoutVars>
      </dgm:prSet>
      <dgm:spPr/>
    </dgm:pt>
    <dgm:pt modelId="{EB6186A5-6B5B-46A4-88D9-74346304A929}" type="pres">
      <dgm:prSet presAssocID="{B3BA60C3-20D7-4FA8-992E-69A10F7F91A0}" presName="rootComposite2" presStyleCnt="0"/>
      <dgm:spPr/>
    </dgm:pt>
    <dgm:pt modelId="{C3831003-8382-4270-B819-DEE8C1130036}" type="pres">
      <dgm:prSet presAssocID="{B3BA60C3-20D7-4FA8-992E-69A10F7F91A0}" presName="rootText2" presStyleLbl="alignAcc1" presStyleIdx="0" presStyleCnt="0">
        <dgm:presLayoutVars>
          <dgm:chPref val="3"/>
        </dgm:presLayoutVars>
      </dgm:prSet>
      <dgm:spPr/>
      <dgm:t>
        <a:bodyPr/>
        <a:lstStyle/>
        <a:p>
          <a:endParaRPr lang="es-MX"/>
        </a:p>
      </dgm:t>
    </dgm:pt>
    <dgm:pt modelId="{F283102E-8C3B-4B58-B68F-518470F827B4}" type="pres">
      <dgm:prSet presAssocID="{B3BA60C3-20D7-4FA8-992E-69A10F7F91A0}" presName="topArc2" presStyleLbl="parChTrans1D1" presStyleIdx="6" presStyleCnt="8"/>
      <dgm:spPr/>
    </dgm:pt>
    <dgm:pt modelId="{708A0E39-41B3-49C1-A885-A4DEC58E0665}" type="pres">
      <dgm:prSet presAssocID="{B3BA60C3-20D7-4FA8-992E-69A10F7F91A0}" presName="bottomArc2" presStyleLbl="parChTrans1D1" presStyleIdx="7" presStyleCnt="8"/>
      <dgm:spPr/>
    </dgm:pt>
    <dgm:pt modelId="{28F270D2-6ED5-4EBF-8DB0-CEA76D815925}" type="pres">
      <dgm:prSet presAssocID="{B3BA60C3-20D7-4FA8-992E-69A10F7F91A0}" presName="topConnNode2" presStyleLbl="node2" presStyleIdx="0" presStyleCnt="0"/>
      <dgm:spPr/>
      <dgm:t>
        <a:bodyPr/>
        <a:lstStyle/>
        <a:p>
          <a:endParaRPr lang="es-ES_tradnl"/>
        </a:p>
      </dgm:t>
    </dgm:pt>
    <dgm:pt modelId="{50916C4E-ADF3-4876-834E-383A791209CF}" type="pres">
      <dgm:prSet presAssocID="{B3BA60C3-20D7-4FA8-992E-69A10F7F91A0}" presName="hierChild4" presStyleCnt="0"/>
      <dgm:spPr/>
    </dgm:pt>
    <dgm:pt modelId="{3D783680-9A7C-4803-8826-F0F6D5EF6803}" type="pres">
      <dgm:prSet presAssocID="{B3BA60C3-20D7-4FA8-992E-69A10F7F91A0}" presName="hierChild5" presStyleCnt="0"/>
      <dgm:spPr/>
    </dgm:pt>
    <dgm:pt modelId="{71FB09C2-493F-45B3-9278-707F7A41D0B1}" type="pres">
      <dgm:prSet presAssocID="{AA45D9EE-F4C4-4341-9D8A-691CDD83889B}" presName="hierChild3" presStyleCnt="0"/>
      <dgm:spPr/>
    </dgm:pt>
  </dgm:ptLst>
  <dgm:cxnLst>
    <dgm:cxn modelId="{11E8FE69-68D9-45F8-A847-FF025D59E69C}" srcId="{BF3E9DF3-7B9D-47FF-8BC5-F5770C52FE2D}" destId="{AA45D9EE-F4C4-4341-9D8A-691CDD83889B}" srcOrd="0" destOrd="0" parTransId="{A1160C35-EA29-4799-9958-E15190F15A47}" sibTransId="{681485DC-C13F-49F6-A710-4E4116EA211C}"/>
    <dgm:cxn modelId="{FFF02319-5C28-964C-989C-E49155C14DF7}" type="presOf" srcId="{B579749F-9B79-4D76-932D-3FF0E939489C}" destId="{8747D7FE-A9DB-45A2-9370-62D2B9A99FE1}" srcOrd="0" destOrd="0" presId="urn:microsoft.com/office/officeart/2008/layout/HalfCircleOrganizationChart"/>
    <dgm:cxn modelId="{B1D673C7-8E65-446A-9C91-90EAD636BAA1}" srcId="{AA45D9EE-F4C4-4341-9D8A-691CDD83889B}" destId="{B579749F-9B79-4D76-932D-3FF0E939489C}" srcOrd="0" destOrd="0" parTransId="{6C8A8A04-C47E-48D0-A0C8-7860316110B1}" sibTransId="{BC200DFB-9668-4BAB-B90E-71AD92FCE3E7}"/>
    <dgm:cxn modelId="{470A78E8-02A8-4BFC-8556-EC3F01ED8D3E}" srcId="{AA45D9EE-F4C4-4341-9D8A-691CDD83889B}" destId="{B3BA60C3-20D7-4FA8-992E-69A10F7F91A0}" srcOrd="2" destOrd="0" parTransId="{656D7ECE-3E56-40B1-8ED9-92303645056C}" sibTransId="{8A93C61F-E919-467E-84CC-0C0DF69B5738}"/>
    <dgm:cxn modelId="{8BF7F1F4-D764-2A41-B7D7-AC7DBA3557CD}" type="presOf" srcId="{BF3E9DF3-7B9D-47FF-8BC5-F5770C52FE2D}" destId="{D60FA24B-7A87-4F43-9552-72C466261A09}" srcOrd="0" destOrd="0" presId="urn:microsoft.com/office/officeart/2008/layout/HalfCircleOrganizationChart"/>
    <dgm:cxn modelId="{9720AA35-6A42-A84D-A107-002962EF0160}" type="presOf" srcId="{B3BA60C3-20D7-4FA8-992E-69A10F7F91A0}" destId="{28F270D2-6ED5-4EBF-8DB0-CEA76D815925}" srcOrd="1" destOrd="0" presId="urn:microsoft.com/office/officeart/2008/layout/HalfCircleOrganizationChart"/>
    <dgm:cxn modelId="{91CB8801-9151-7F44-9ABD-1B0E5390D224}" type="presOf" srcId="{AA45D9EE-F4C4-4341-9D8A-691CDD83889B}" destId="{20CDC97B-ACD1-40BB-9C1F-E468B84A59FE}" srcOrd="1" destOrd="0" presId="urn:microsoft.com/office/officeart/2008/layout/HalfCircleOrganizationChart"/>
    <dgm:cxn modelId="{29D28FAD-3416-4E74-9665-39C3C31FEB20}" srcId="{AA45D9EE-F4C4-4341-9D8A-691CDD83889B}" destId="{B7A60257-387E-4486-B312-275A73E86424}" srcOrd="1" destOrd="0" parTransId="{5B06BDE9-AE54-4E81-91CE-1D64A89B359E}" sibTransId="{BE9614A3-6017-42E0-AD51-42D71C7200BC}"/>
    <dgm:cxn modelId="{C2E40711-155A-5645-BAB1-05A303D2CFC0}" type="presOf" srcId="{B7A60257-387E-4486-B312-275A73E86424}" destId="{BDD99984-AC27-4717-8253-579DF2C8B09D}" srcOrd="1" destOrd="0" presId="urn:microsoft.com/office/officeart/2008/layout/HalfCircleOrganizationChart"/>
    <dgm:cxn modelId="{9325F56F-34B2-B04D-B636-B40C940112B0}" type="presOf" srcId="{656D7ECE-3E56-40B1-8ED9-92303645056C}" destId="{E87AA4A8-7D27-4509-9830-8A5CA09750BA}" srcOrd="0" destOrd="0" presId="urn:microsoft.com/office/officeart/2008/layout/HalfCircleOrganizationChart"/>
    <dgm:cxn modelId="{9017E137-3269-B844-909D-D3AD8D2E9C98}" type="presOf" srcId="{6C8A8A04-C47E-48D0-A0C8-7860316110B1}" destId="{2943697B-CF3B-4951-9D97-E1BD499160AA}" srcOrd="0" destOrd="0" presId="urn:microsoft.com/office/officeart/2008/layout/HalfCircleOrganizationChart"/>
    <dgm:cxn modelId="{2B18A954-2E8C-704F-949F-9442DEB7AE51}" type="presOf" srcId="{AA45D9EE-F4C4-4341-9D8A-691CDD83889B}" destId="{D40469ED-09EE-49B8-A3F2-CD6D72623E10}" srcOrd="0" destOrd="0" presId="urn:microsoft.com/office/officeart/2008/layout/HalfCircleOrganizationChart"/>
    <dgm:cxn modelId="{CCCADB84-FFB4-924D-9FAA-A8D7165A746F}" type="presOf" srcId="{5B06BDE9-AE54-4E81-91CE-1D64A89B359E}" destId="{B2688C54-0B52-4AC5-B2FF-DA898398DFE0}" srcOrd="0" destOrd="0" presId="urn:microsoft.com/office/officeart/2008/layout/HalfCircleOrganizationChart"/>
    <dgm:cxn modelId="{57BA9A28-28F7-B44D-9C69-9EDD1A88B443}" type="presOf" srcId="{B579749F-9B79-4D76-932D-3FF0E939489C}" destId="{F5A2C24B-24D8-4612-8B47-56B038C0FC74}" srcOrd="1" destOrd="0" presId="urn:microsoft.com/office/officeart/2008/layout/HalfCircleOrganizationChart"/>
    <dgm:cxn modelId="{5448137E-511A-7743-94E0-50070BF06BD5}" type="presOf" srcId="{B3BA60C3-20D7-4FA8-992E-69A10F7F91A0}" destId="{C3831003-8382-4270-B819-DEE8C1130036}" srcOrd="0" destOrd="0" presId="urn:microsoft.com/office/officeart/2008/layout/HalfCircleOrganizationChart"/>
    <dgm:cxn modelId="{6385254D-9AB1-3C46-9B8B-B2E10A746519}" type="presOf" srcId="{B7A60257-387E-4486-B312-275A73E86424}" destId="{566A5B3C-32AA-465D-9B35-380FAACFF649}" srcOrd="0" destOrd="0" presId="urn:microsoft.com/office/officeart/2008/layout/HalfCircleOrganizationChart"/>
    <dgm:cxn modelId="{B7329397-63A0-974F-836A-58DE38BD0ADD}" type="presParOf" srcId="{D60FA24B-7A87-4F43-9552-72C466261A09}" destId="{87284364-6C62-4922-8444-88135AE8354C}" srcOrd="0" destOrd="0" presId="urn:microsoft.com/office/officeart/2008/layout/HalfCircleOrganizationChart"/>
    <dgm:cxn modelId="{4B9070D3-C08A-364A-9080-FDA679F465CE}" type="presParOf" srcId="{87284364-6C62-4922-8444-88135AE8354C}" destId="{E8CB35E1-DCAB-4E5A-9EB3-1FAB624AF39C}" srcOrd="0" destOrd="0" presId="urn:microsoft.com/office/officeart/2008/layout/HalfCircleOrganizationChart"/>
    <dgm:cxn modelId="{9D9D62C1-4F4D-9D4B-B24A-748EF65DEE4B}" type="presParOf" srcId="{E8CB35E1-DCAB-4E5A-9EB3-1FAB624AF39C}" destId="{D40469ED-09EE-49B8-A3F2-CD6D72623E10}" srcOrd="0" destOrd="0" presId="urn:microsoft.com/office/officeart/2008/layout/HalfCircleOrganizationChart"/>
    <dgm:cxn modelId="{24596531-0B43-1845-8C3E-E6D35ADDB139}" type="presParOf" srcId="{E8CB35E1-DCAB-4E5A-9EB3-1FAB624AF39C}" destId="{88C43620-8F8C-4D3C-AA33-1517E133E600}" srcOrd="1" destOrd="0" presId="urn:microsoft.com/office/officeart/2008/layout/HalfCircleOrganizationChart"/>
    <dgm:cxn modelId="{EF1216AE-109C-1149-B0D6-C8FAEE07C690}" type="presParOf" srcId="{E8CB35E1-DCAB-4E5A-9EB3-1FAB624AF39C}" destId="{A636C003-2836-4178-A4F7-4124EF1F316B}" srcOrd="2" destOrd="0" presId="urn:microsoft.com/office/officeart/2008/layout/HalfCircleOrganizationChart"/>
    <dgm:cxn modelId="{85AC6255-BC4C-B34E-AD2A-2154B9DCCB61}" type="presParOf" srcId="{E8CB35E1-DCAB-4E5A-9EB3-1FAB624AF39C}" destId="{20CDC97B-ACD1-40BB-9C1F-E468B84A59FE}" srcOrd="3" destOrd="0" presId="urn:microsoft.com/office/officeart/2008/layout/HalfCircleOrganizationChart"/>
    <dgm:cxn modelId="{0D61BAFA-E678-7444-9745-2A5D1758B28E}" type="presParOf" srcId="{87284364-6C62-4922-8444-88135AE8354C}" destId="{613E1C9F-9408-4DDB-81C2-D8A31A11F568}" srcOrd="1" destOrd="0" presId="urn:microsoft.com/office/officeart/2008/layout/HalfCircleOrganizationChart"/>
    <dgm:cxn modelId="{8E42DC84-433F-2249-A0C1-0EBA2C931A0E}" type="presParOf" srcId="{613E1C9F-9408-4DDB-81C2-D8A31A11F568}" destId="{2943697B-CF3B-4951-9D97-E1BD499160AA}" srcOrd="0" destOrd="0" presId="urn:microsoft.com/office/officeart/2008/layout/HalfCircleOrganizationChart"/>
    <dgm:cxn modelId="{E7F6A16D-B72A-A74B-BFAE-24292DAFAD68}" type="presParOf" srcId="{613E1C9F-9408-4DDB-81C2-D8A31A11F568}" destId="{BAD3546E-60BB-4D51-93D3-86949FE8B6D0}" srcOrd="1" destOrd="0" presId="urn:microsoft.com/office/officeart/2008/layout/HalfCircleOrganizationChart"/>
    <dgm:cxn modelId="{FD621113-AFF1-FD49-AFFC-76A8C257644C}" type="presParOf" srcId="{BAD3546E-60BB-4D51-93D3-86949FE8B6D0}" destId="{F47D8F07-7EE4-4B2D-BC19-D19F2D806C1E}" srcOrd="0" destOrd="0" presId="urn:microsoft.com/office/officeart/2008/layout/HalfCircleOrganizationChart"/>
    <dgm:cxn modelId="{8F6E817F-092B-734E-9C2A-8D2508DE206F}" type="presParOf" srcId="{F47D8F07-7EE4-4B2D-BC19-D19F2D806C1E}" destId="{8747D7FE-A9DB-45A2-9370-62D2B9A99FE1}" srcOrd="0" destOrd="0" presId="urn:microsoft.com/office/officeart/2008/layout/HalfCircleOrganizationChart"/>
    <dgm:cxn modelId="{D3AAFCB3-8119-174A-8CA2-55EFA832573D}" type="presParOf" srcId="{F47D8F07-7EE4-4B2D-BC19-D19F2D806C1E}" destId="{78D33CA2-DA1B-42C7-943B-D35F77F19189}" srcOrd="1" destOrd="0" presId="urn:microsoft.com/office/officeart/2008/layout/HalfCircleOrganizationChart"/>
    <dgm:cxn modelId="{E7BFC576-DED6-1A4B-B5ED-00C8C6E1BE62}" type="presParOf" srcId="{F47D8F07-7EE4-4B2D-BC19-D19F2D806C1E}" destId="{B1477041-D8B8-4667-9DA3-E50D50807EAA}" srcOrd="2" destOrd="0" presId="urn:microsoft.com/office/officeart/2008/layout/HalfCircleOrganizationChart"/>
    <dgm:cxn modelId="{41B06B52-779A-2149-B213-8126809EDA6D}" type="presParOf" srcId="{F47D8F07-7EE4-4B2D-BC19-D19F2D806C1E}" destId="{F5A2C24B-24D8-4612-8B47-56B038C0FC74}" srcOrd="3" destOrd="0" presId="urn:microsoft.com/office/officeart/2008/layout/HalfCircleOrganizationChart"/>
    <dgm:cxn modelId="{6F90B91C-9D04-7D44-BB53-4BD97D351613}" type="presParOf" srcId="{BAD3546E-60BB-4D51-93D3-86949FE8B6D0}" destId="{28F9503B-CB1D-4986-90DA-9CF043690078}" srcOrd="1" destOrd="0" presId="urn:microsoft.com/office/officeart/2008/layout/HalfCircleOrganizationChart"/>
    <dgm:cxn modelId="{CC1062E1-138C-3044-AB27-EA9068E37F5E}" type="presParOf" srcId="{BAD3546E-60BB-4D51-93D3-86949FE8B6D0}" destId="{F5273911-792E-4DF1-AC61-A378A4401E87}" srcOrd="2" destOrd="0" presId="urn:microsoft.com/office/officeart/2008/layout/HalfCircleOrganizationChart"/>
    <dgm:cxn modelId="{F63AA52C-9BB0-8E4A-A757-B66C470AB598}" type="presParOf" srcId="{613E1C9F-9408-4DDB-81C2-D8A31A11F568}" destId="{B2688C54-0B52-4AC5-B2FF-DA898398DFE0}" srcOrd="2" destOrd="0" presId="urn:microsoft.com/office/officeart/2008/layout/HalfCircleOrganizationChart"/>
    <dgm:cxn modelId="{8F3C946E-8E19-D449-B542-6F594FE8B280}" type="presParOf" srcId="{613E1C9F-9408-4DDB-81C2-D8A31A11F568}" destId="{707E506A-2B50-44B4-ADDA-4C4C5965F362}" srcOrd="3" destOrd="0" presId="urn:microsoft.com/office/officeart/2008/layout/HalfCircleOrganizationChart"/>
    <dgm:cxn modelId="{4FCD4A0B-3AA4-CD4C-965A-B719ECED55AA}" type="presParOf" srcId="{707E506A-2B50-44B4-ADDA-4C4C5965F362}" destId="{2F49EE35-32FA-4365-A6E4-73AD9219D96A}" srcOrd="0" destOrd="0" presId="urn:microsoft.com/office/officeart/2008/layout/HalfCircleOrganizationChart"/>
    <dgm:cxn modelId="{5A54B92A-79D5-8248-82A5-EED7F73199EC}" type="presParOf" srcId="{2F49EE35-32FA-4365-A6E4-73AD9219D96A}" destId="{566A5B3C-32AA-465D-9B35-380FAACFF649}" srcOrd="0" destOrd="0" presId="urn:microsoft.com/office/officeart/2008/layout/HalfCircleOrganizationChart"/>
    <dgm:cxn modelId="{BCDCCE2B-5D0F-CC4F-A0F8-64DA3A28370E}" type="presParOf" srcId="{2F49EE35-32FA-4365-A6E4-73AD9219D96A}" destId="{DC55A93D-7691-4440-87AA-DB9A760AE3A2}" srcOrd="1" destOrd="0" presId="urn:microsoft.com/office/officeart/2008/layout/HalfCircleOrganizationChart"/>
    <dgm:cxn modelId="{9ED433A9-4319-E744-889D-5A354642211D}" type="presParOf" srcId="{2F49EE35-32FA-4365-A6E4-73AD9219D96A}" destId="{B564734A-88B0-46B9-A0D5-93EAFF67B32A}" srcOrd="2" destOrd="0" presId="urn:microsoft.com/office/officeart/2008/layout/HalfCircleOrganizationChart"/>
    <dgm:cxn modelId="{30F289E9-6972-404E-B21D-FB921DBAAEFF}" type="presParOf" srcId="{2F49EE35-32FA-4365-A6E4-73AD9219D96A}" destId="{BDD99984-AC27-4717-8253-579DF2C8B09D}" srcOrd="3" destOrd="0" presId="urn:microsoft.com/office/officeart/2008/layout/HalfCircleOrganizationChart"/>
    <dgm:cxn modelId="{1B15D8D9-C329-8846-B63A-9D0A0DE0A404}" type="presParOf" srcId="{707E506A-2B50-44B4-ADDA-4C4C5965F362}" destId="{3302C864-F615-47D8-A527-604FAB447895}" srcOrd="1" destOrd="0" presId="urn:microsoft.com/office/officeart/2008/layout/HalfCircleOrganizationChart"/>
    <dgm:cxn modelId="{667C7360-882C-264C-AE6B-9FF3E21328B0}" type="presParOf" srcId="{707E506A-2B50-44B4-ADDA-4C4C5965F362}" destId="{3122651F-6B9D-4C19-8024-6EC86585144D}" srcOrd="2" destOrd="0" presId="urn:microsoft.com/office/officeart/2008/layout/HalfCircleOrganizationChart"/>
    <dgm:cxn modelId="{6E75EF82-D0A9-D642-AD5B-027409E1E078}" type="presParOf" srcId="{613E1C9F-9408-4DDB-81C2-D8A31A11F568}" destId="{E87AA4A8-7D27-4509-9830-8A5CA09750BA}" srcOrd="4" destOrd="0" presId="urn:microsoft.com/office/officeart/2008/layout/HalfCircleOrganizationChart"/>
    <dgm:cxn modelId="{BBE25BC1-6B88-254F-B109-ED5CA161D34A}" type="presParOf" srcId="{613E1C9F-9408-4DDB-81C2-D8A31A11F568}" destId="{49175E95-BFBD-4A0F-88BE-C18085ECEFC1}" srcOrd="5" destOrd="0" presId="urn:microsoft.com/office/officeart/2008/layout/HalfCircleOrganizationChart"/>
    <dgm:cxn modelId="{0AD38B50-0865-D647-A89F-90D724BBD6BF}" type="presParOf" srcId="{49175E95-BFBD-4A0F-88BE-C18085ECEFC1}" destId="{EB6186A5-6B5B-46A4-88D9-74346304A929}" srcOrd="0" destOrd="0" presId="urn:microsoft.com/office/officeart/2008/layout/HalfCircleOrganizationChart"/>
    <dgm:cxn modelId="{56BD756C-EF6E-C142-A635-C6E64DE1A6D2}" type="presParOf" srcId="{EB6186A5-6B5B-46A4-88D9-74346304A929}" destId="{C3831003-8382-4270-B819-DEE8C1130036}" srcOrd="0" destOrd="0" presId="urn:microsoft.com/office/officeart/2008/layout/HalfCircleOrganizationChart"/>
    <dgm:cxn modelId="{B4835EC1-297C-BC40-A3E4-E282DA9CCDA8}" type="presParOf" srcId="{EB6186A5-6B5B-46A4-88D9-74346304A929}" destId="{F283102E-8C3B-4B58-B68F-518470F827B4}" srcOrd="1" destOrd="0" presId="urn:microsoft.com/office/officeart/2008/layout/HalfCircleOrganizationChart"/>
    <dgm:cxn modelId="{ACBA64EB-2485-6648-80B7-5B5339FFCCD1}" type="presParOf" srcId="{EB6186A5-6B5B-46A4-88D9-74346304A929}" destId="{708A0E39-41B3-49C1-A885-A4DEC58E0665}" srcOrd="2" destOrd="0" presId="urn:microsoft.com/office/officeart/2008/layout/HalfCircleOrganizationChart"/>
    <dgm:cxn modelId="{5842BB45-0813-6540-89FF-94649540D1AC}" type="presParOf" srcId="{EB6186A5-6B5B-46A4-88D9-74346304A929}" destId="{28F270D2-6ED5-4EBF-8DB0-CEA76D815925}" srcOrd="3" destOrd="0" presId="urn:microsoft.com/office/officeart/2008/layout/HalfCircleOrganizationChart"/>
    <dgm:cxn modelId="{C0556590-9F4D-764C-A383-2C7C73AF7714}" type="presParOf" srcId="{49175E95-BFBD-4A0F-88BE-C18085ECEFC1}" destId="{50916C4E-ADF3-4876-834E-383A791209CF}" srcOrd="1" destOrd="0" presId="urn:microsoft.com/office/officeart/2008/layout/HalfCircleOrganizationChart"/>
    <dgm:cxn modelId="{BA86608E-1615-374A-881F-F2001668FE39}" type="presParOf" srcId="{49175E95-BFBD-4A0F-88BE-C18085ECEFC1}" destId="{3D783680-9A7C-4803-8826-F0F6D5EF6803}" srcOrd="2" destOrd="0" presId="urn:microsoft.com/office/officeart/2008/layout/HalfCircleOrganizationChart"/>
    <dgm:cxn modelId="{C12A1433-F4BF-2549-A966-199BFF24636F}" type="presParOf" srcId="{87284364-6C62-4922-8444-88135AE8354C}" destId="{71FB09C2-493F-45B3-9278-707F7A41D0B1}" srcOrd="2" destOrd="0" presId="urn:microsoft.com/office/officeart/2008/layout/HalfCircleOrganizationChar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61CC3-618D-4F04-BE49-7ECA4D8DE9FD}">
      <dsp:nvSpPr>
        <dsp:cNvPr id="0" name=""/>
        <dsp:cNvSpPr/>
      </dsp:nvSpPr>
      <dsp:spPr>
        <a:xfrm>
          <a:off x="2636736" y="1626504"/>
          <a:ext cx="351595" cy="254165"/>
        </a:xfrm>
        <a:custGeom>
          <a:avLst/>
          <a:gdLst/>
          <a:ahLst/>
          <a:cxnLst/>
          <a:rect l="0" t="0" r="0" b="0"/>
          <a:pathLst>
            <a:path>
              <a:moveTo>
                <a:pt x="351595" y="0"/>
              </a:moveTo>
              <a:lnTo>
                <a:pt x="351595" y="254165"/>
              </a:lnTo>
              <a:lnTo>
                <a:pt x="0" y="2541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A9370-36E6-478C-BF6D-9471D9E77F36}">
      <dsp:nvSpPr>
        <dsp:cNvPr id="0" name=""/>
        <dsp:cNvSpPr/>
      </dsp:nvSpPr>
      <dsp:spPr>
        <a:xfrm>
          <a:off x="2988331" y="1626504"/>
          <a:ext cx="2562831" cy="779439"/>
        </a:xfrm>
        <a:custGeom>
          <a:avLst/>
          <a:gdLst/>
          <a:ahLst/>
          <a:cxnLst/>
          <a:rect l="0" t="0" r="0" b="0"/>
          <a:pathLst>
            <a:path>
              <a:moveTo>
                <a:pt x="0" y="0"/>
              </a:moveTo>
              <a:lnTo>
                <a:pt x="0" y="690481"/>
              </a:lnTo>
              <a:lnTo>
                <a:pt x="2562831" y="690481"/>
              </a:lnTo>
              <a:lnTo>
                <a:pt x="2562831" y="779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9972A-BFAB-4897-A515-97F7972D3A48}">
      <dsp:nvSpPr>
        <dsp:cNvPr id="0" name=""/>
        <dsp:cNvSpPr/>
      </dsp:nvSpPr>
      <dsp:spPr>
        <a:xfrm>
          <a:off x="2988331" y="1626504"/>
          <a:ext cx="1537698" cy="779439"/>
        </a:xfrm>
        <a:custGeom>
          <a:avLst/>
          <a:gdLst/>
          <a:ahLst/>
          <a:cxnLst/>
          <a:rect l="0" t="0" r="0" b="0"/>
          <a:pathLst>
            <a:path>
              <a:moveTo>
                <a:pt x="0" y="0"/>
              </a:moveTo>
              <a:lnTo>
                <a:pt x="0" y="690481"/>
              </a:lnTo>
              <a:lnTo>
                <a:pt x="1537698" y="690481"/>
              </a:lnTo>
              <a:lnTo>
                <a:pt x="1537698" y="779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3E372-C9BC-4175-9F42-71100B7901A3}">
      <dsp:nvSpPr>
        <dsp:cNvPr id="0" name=""/>
        <dsp:cNvSpPr/>
      </dsp:nvSpPr>
      <dsp:spPr>
        <a:xfrm>
          <a:off x="2988331" y="1626504"/>
          <a:ext cx="512566" cy="779439"/>
        </a:xfrm>
        <a:custGeom>
          <a:avLst/>
          <a:gdLst/>
          <a:ahLst/>
          <a:cxnLst/>
          <a:rect l="0" t="0" r="0" b="0"/>
          <a:pathLst>
            <a:path>
              <a:moveTo>
                <a:pt x="0" y="0"/>
              </a:moveTo>
              <a:lnTo>
                <a:pt x="0" y="690481"/>
              </a:lnTo>
              <a:lnTo>
                <a:pt x="512566" y="690481"/>
              </a:lnTo>
              <a:lnTo>
                <a:pt x="512566" y="779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4B92DD-4E64-43F5-BC88-269764897B13}">
      <dsp:nvSpPr>
        <dsp:cNvPr id="0" name=""/>
        <dsp:cNvSpPr/>
      </dsp:nvSpPr>
      <dsp:spPr>
        <a:xfrm>
          <a:off x="2475765" y="1626504"/>
          <a:ext cx="512566" cy="779439"/>
        </a:xfrm>
        <a:custGeom>
          <a:avLst/>
          <a:gdLst/>
          <a:ahLst/>
          <a:cxnLst/>
          <a:rect l="0" t="0" r="0" b="0"/>
          <a:pathLst>
            <a:path>
              <a:moveTo>
                <a:pt x="512566" y="0"/>
              </a:moveTo>
              <a:lnTo>
                <a:pt x="512566" y="690481"/>
              </a:lnTo>
              <a:lnTo>
                <a:pt x="0" y="690481"/>
              </a:lnTo>
              <a:lnTo>
                <a:pt x="0" y="779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96B6A-073C-49BA-9112-21BDB6617FA6}">
      <dsp:nvSpPr>
        <dsp:cNvPr id="0" name=""/>
        <dsp:cNvSpPr/>
      </dsp:nvSpPr>
      <dsp:spPr>
        <a:xfrm>
          <a:off x="1450633" y="1626504"/>
          <a:ext cx="1537698" cy="779439"/>
        </a:xfrm>
        <a:custGeom>
          <a:avLst/>
          <a:gdLst/>
          <a:ahLst/>
          <a:cxnLst/>
          <a:rect l="0" t="0" r="0" b="0"/>
          <a:pathLst>
            <a:path>
              <a:moveTo>
                <a:pt x="1537698" y="0"/>
              </a:moveTo>
              <a:lnTo>
                <a:pt x="1537698" y="690481"/>
              </a:lnTo>
              <a:lnTo>
                <a:pt x="0" y="690481"/>
              </a:lnTo>
              <a:lnTo>
                <a:pt x="0" y="779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2C48A-8096-4D54-96B9-5A655FBB5B0B}">
      <dsp:nvSpPr>
        <dsp:cNvPr id="0" name=""/>
        <dsp:cNvSpPr/>
      </dsp:nvSpPr>
      <dsp:spPr>
        <a:xfrm>
          <a:off x="425500" y="1626504"/>
          <a:ext cx="2562831" cy="779439"/>
        </a:xfrm>
        <a:custGeom>
          <a:avLst/>
          <a:gdLst/>
          <a:ahLst/>
          <a:cxnLst/>
          <a:rect l="0" t="0" r="0" b="0"/>
          <a:pathLst>
            <a:path>
              <a:moveTo>
                <a:pt x="2562831" y="0"/>
              </a:moveTo>
              <a:lnTo>
                <a:pt x="2562831" y="690481"/>
              </a:lnTo>
              <a:lnTo>
                <a:pt x="0" y="690481"/>
              </a:lnTo>
              <a:lnTo>
                <a:pt x="0" y="779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F7FD5-E3B7-48E3-B41F-D1866B00F1C8}">
      <dsp:nvSpPr>
        <dsp:cNvPr id="0" name=""/>
        <dsp:cNvSpPr/>
      </dsp:nvSpPr>
      <dsp:spPr>
        <a:xfrm>
          <a:off x="2776527" y="1202895"/>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6435B-8419-4D9A-B81E-B80DE3DB0F4D}">
      <dsp:nvSpPr>
        <dsp:cNvPr id="0" name=""/>
        <dsp:cNvSpPr/>
      </dsp:nvSpPr>
      <dsp:spPr>
        <a:xfrm>
          <a:off x="2776527" y="1202895"/>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DEA4D-DAD8-40DF-BE7A-805AB346FB0C}">
      <dsp:nvSpPr>
        <dsp:cNvPr id="0" name=""/>
        <dsp:cNvSpPr/>
      </dsp:nvSpPr>
      <dsp:spPr>
        <a:xfrm>
          <a:off x="2564723" y="1279145"/>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SECRETARIO DE COMUNICACIONES</a:t>
          </a:r>
          <a:endParaRPr lang="es-MX" sz="800" b="1" kern="1200" dirty="0"/>
        </a:p>
      </dsp:txBody>
      <dsp:txXfrm>
        <a:off x="2564723" y="1279145"/>
        <a:ext cx="847216" cy="271109"/>
      </dsp:txXfrm>
    </dsp:sp>
    <dsp:sp modelId="{86A54E9B-4450-4391-BAC5-2341C9614085}">
      <dsp:nvSpPr>
        <dsp:cNvPr id="0" name=""/>
        <dsp:cNvSpPr/>
      </dsp:nvSpPr>
      <dsp:spPr>
        <a:xfrm>
          <a:off x="213696" y="2405943"/>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FAFB24-9A78-48E9-81FA-018932188891}">
      <dsp:nvSpPr>
        <dsp:cNvPr id="0" name=""/>
        <dsp:cNvSpPr/>
      </dsp:nvSpPr>
      <dsp:spPr>
        <a:xfrm>
          <a:off x="213696" y="2405943"/>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3D291-99FB-49E6-84D0-8BFF601A6BDF}">
      <dsp:nvSpPr>
        <dsp:cNvPr id="0" name=""/>
        <dsp:cNvSpPr/>
      </dsp:nvSpPr>
      <dsp:spPr>
        <a:xfrm>
          <a:off x="1892" y="2482193"/>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SEGOB</a:t>
          </a:r>
          <a:endParaRPr lang="es-MX" sz="800" b="1" kern="1200" dirty="0"/>
        </a:p>
      </dsp:txBody>
      <dsp:txXfrm>
        <a:off x="1892" y="2482193"/>
        <a:ext cx="847216" cy="271109"/>
      </dsp:txXfrm>
    </dsp:sp>
    <dsp:sp modelId="{6760422B-9EBC-437F-AEF2-47EC155C53B5}">
      <dsp:nvSpPr>
        <dsp:cNvPr id="0" name=""/>
        <dsp:cNvSpPr/>
      </dsp:nvSpPr>
      <dsp:spPr>
        <a:xfrm>
          <a:off x="1238829" y="2405943"/>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F9564-6D45-4F9A-88FC-71A714E422D7}">
      <dsp:nvSpPr>
        <dsp:cNvPr id="0" name=""/>
        <dsp:cNvSpPr/>
      </dsp:nvSpPr>
      <dsp:spPr>
        <a:xfrm>
          <a:off x="1238829" y="2405943"/>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C7669-AD31-4D99-867E-E9BB8B44C2DE}">
      <dsp:nvSpPr>
        <dsp:cNvPr id="0" name=""/>
        <dsp:cNvSpPr/>
      </dsp:nvSpPr>
      <dsp:spPr>
        <a:xfrm>
          <a:off x="1027024" y="2482193"/>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SHCP</a:t>
          </a:r>
          <a:endParaRPr lang="es-MX" sz="800" b="1" kern="1200" dirty="0"/>
        </a:p>
      </dsp:txBody>
      <dsp:txXfrm>
        <a:off x="1027024" y="2482193"/>
        <a:ext cx="847216" cy="271109"/>
      </dsp:txXfrm>
    </dsp:sp>
    <dsp:sp modelId="{A5D54F18-A7D5-4660-90C5-F87353C15315}">
      <dsp:nvSpPr>
        <dsp:cNvPr id="0" name=""/>
        <dsp:cNvSpPr/>
      </dsp:nvSpPr>
      <dsp:spPr>
        <a:xfrm>
          <a:off x="2263961" y="2405943"/>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EC15A-3B5E-4F3C-8411-10B1290243EA}">
      <dsp:nvSpPr>
        <dsp:cNvPr id="0" name=""/>
        <dsp:cNvSpPr/>
      </dsp:nvSpPr>
      <dsp:spPr>
        <a:xfrm>
          <a:off x="2263961" y="2405943"/>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10D41E-1CB6-4C70-9309-CF4D0DE02831}">
      <dsp:nvSpPr>
        <dsp:cNvPr id="0" name=""/>
        <dsp:cNvSpPr/>
      </dsp:nvSpPr>
      <dsp:spPr>
        <a:xfrm>
          <a:off x="2052157" y="2482193"/>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SEMARNAT</a:t>
          </a:r>
          <a:endParaRPr lang="es-MX" sz="800" b="1" kern="1200" dirty="0"/>
        </a:p>
      </dsp:txBody>
      <dsp:txXfrm>
        <a:off x="2052157" y="2482193"/>
        <a:ext cx="847216" cy="271109"/>
      </dsp:txXfrm>
    </dsp:sp>
    <dsp:sp modelId="{31AE2B23-B4C9-4416-8D5B-5C1F1EF436DD}">
      <dsp:nvSpPr>
        <dsp:cNvPr id="0" name=""/>
        <dsp:cNvSpPr/>
      </dsp:nvSpPr>
      <dsp:spPr>
        <a:xfrm>
          <a:off x="3289094" y="2405943"/>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B4BC3-8E85-4DBE-9F18-C87D37B28D3B}">
      <dsp:nvSpPr>
        <dsp:cNvPr id="0" name=""/>
        <dsp:cNvSpPr/>
      </dsp:nvSpPr>
      <dsp:spPr>
        <a:xfrm>
          <a:off x="3289094" y="2405943"/>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F9F47-36FD-4BDC-8AA2-10C84D0CF12F}">
      <dsp:nvSpPr>
        <dsp:cNvPr id="0" name=""/>
        <dsp:cNvSpPr/>
      </dsp:nvSpPr>
      <dsp:spPr>
        <a:xfrm>
          <a:off x="3077289" y="2482193"/>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SE</a:t>
          </a:r>
          <a:endParaRPr lang="es-MX" sz="800" b="1" kern="1200" dirty="0"/>
        </a:p>
      </dsp:txBody>
      <dsp:txXfrm>
        <a:off x="3077289" y="2482193"/>
        <a:ext cx="847216" cy="271109"/>
      </dsp:txXfrm>
    </dsp:sp>
    <dsp:sp modelId="{473753A0-EE34-4BA0-B986-F14A5749668F}">
      <dsp:nvSpPr>
        <dsp:cNvPr id="0" name=""/>
        <dsp:cNvSpPr/>
      </dsp:nvSpPr>
      <dsp:spPr>
        <a:xfrm>
          <a:off x="4314226" y="2405943"/>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B4E65-1122-41BE-9CD0-0D479CB8F230}">
      <dsp:nvSpPr>
        <dsp:cNvPr id="0" name=""/>
        <dsp:cNvSpPr/>
      </dsp:nvSpPr>
      <dsp:spPr>
        <a:xfrm>
          <a:off x="4314226" y="2405943"/>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BB4FC-F1EB-4D72-ACD0-00062807B895}">
      <dsp:nvSpPr>
        <dsp:cNvPr id="0" name=""/>
        <dsp:cNvSpPr/>
      </dsp:nvSpPr>
      <dsp:spPr>
        <a:xfrm>
          <a:off x="4102422" y="2482193"/>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SEDATU</a:t>
          </a:r>
          <a:endParaRPr lang="es-MX" sz="800" b="1" kern="1200" dirty="0"/>
        </a:p>
      </dsp:txBody>
      <dsp:txXfrm>
        <a:off x="4102422" y="2482193"/>
        <a:ext cx="847216" cy="271109"/>
      </dsp:txXfrm>
    </dsp:sp>
    <dsp:sp modelId="{DAE644F7-6631-486A-AEAF-8646AAE89CEB}">
      <dsp:nvSpPr>
        <dsp:cNvPr id="0" name=""/>
        <dsp:cNvSpPr/>
      </dsp:nvSpPr>
      <dsp:spPr>
        <a:xfrm>
          <a:off x="5339358" y="2405943"/>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5F74A-2647-47A3-9F4F-0122D2B8BDD4}">
      <dsp:nvSpPr>
        <dsp:cNvPr id="0" name=""/>
        <dsp:cNvSpPr/>
      </dsp:nvSpPr>
      <dsp:spPr>
        <a:xfrm>
          <a:off x="5339358" y="2405943"/>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B1973-671E-4B2D-A7C1-BCA12C0DE575}">
      <dsp:nvSpPr>
        <dsp:cNvPr id="0" name=""/>
        <dsp:cNvSpPr/>
      </dsp:nvSpPr>
      <dsp:spPr>
        <a:xfrm>
          <a:off x="5127554" y="2482193"/>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CULTURA</a:t>
          </a:r>
          <a:endParaRPr lang="es-MX" sz="800" b="1" kern="1200" dirty="0"/>
        </a:p>
      </dsp:txBody>
      <dsp:txXfrm>
        <a:off x="5127554" y="2482193"/>
        <a:ext cx="847216" cy="271109"/>
      </dsp:txXfrm>
    </dsp:sp>
    <dsp:sp modelId="{769AF397-5CD6-41E8-AF8A-88FB6074CC52}">
      <dsp:nvSpPr>
        <dsp:cNvPr id="0" name=""/>
        <dsp:cNvSpPr/>
      </dsp:nvSpPr>
      <dsp:spPr>
        <a:xfrm>
          <a:off x="2263961" y="1804419"/>
          <a:ext cx="423608" cy="423608"/>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C1D5E-DB2B-4F7B-84B0-E8B6A706D807}">
      <dsp:nvSpPr>
        <dsp:cNvPr id="0" name=""/>
        <dsp:cNvSpPr/>
      </dsp:nvSpPr>
      <dsp:spPr>
        <a:xfrm>
          <a:off x="2263961" y="1804419"/>
          <a:ext cx="423608" cy="423608"/>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985C7-0F77-4E4F-B39A-DCD1DFE8097F}">
      <dsp:nvSpPr>
        <dsp:cNvPr id="0" name=""/>
        <dsp:cNvSpPr/>
      </dsp:nvSpPr>
      <dsp:spPr>
        <a:xfrm>
          <a:off x="2052157" y="1880669"/>
          <a:ext cx="847216" cy="27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MX" sz="800" b="1" kern="1200" dirty="0" smtClean="0"/>
            <a:t>INDAABIN</a:t>
          </a:r>
          <a:endParaRPr lang="es-MX" sz="800" b="1" kern="1200" dirty="0"/>
        </a:p>
      </dsp:txBody>
      <dsp:txXfrm>
        <a:off x="2052157" y="1880669"/>
        <a:ext cx="847216" cy="271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A836-7F1A-475B-B127-A58688E230D3}">
      <dsp:nvSpPr>
        <dsp:cNvPr id="0" name=""/>
        <dsp:cNvSpPr/>
      </dsp:nvSpPr>
      <dsp:spPr>
        <a:xfrm>
          <a:off x="3600400" y="2392788"/>
          <a:ext cx="3162864" cy="182975"/>
        </a:xfrm>
        <a:custGeom>
          <a:avLst/>
          <a:gdLst/>
          <a:ahLst/>
          <a:cxnLst/>
          <a:rect l="0" t="0" r="0" b="0"/>
          <a:pathLst>
            <a:path>
              <a:moveTo>
                <a:pt x="0" y="0"/>
              </a:moveTo>
              <a:lnTo>
                <a:pt x="0" y="91487"/>
              </a:lnTo>
              <a:lnTo>
                <a:pt x="3162864" y="91487"/>
              </a:lnTo>
              <a:lnTo>
                <a:pt x="3162864"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0AB2D-2C64-4F1D-B5A2-4E2E2490C973}">
      <dsp:nvSpPr>
        <dsp:cNvPr id="0" name=""/>
        <dsp:cNvSpPr/>
      </dsp:nvSpPr>
      <dsp:spPr>
        <a:xfrm>
          <a:off x="3600400" y="2392788"/>
          <a:ext cx="2108576" cy="182975"/>
        </a:xfrm>
        <a:custGeom>
          <a:avLst/>
          <a:gdLst/>
          <a:ahLst/>
          <a:cxnLst/>
          <a:rect l="0" t="0" r="0" b="0"/>
          <a:pathLst>
            <a:path>
              <a:moveTo>
                <a:pt x="0" y="0"/>
              </a:moveTo>
              <a:lnTo>
                <a:pt x="0" y="91487"/>
              </a:lnTo>
              <a:lnTo>
                <a:pt x="2108576" y="91487"/>
              </a:lnTo>
              <a:lnTo>
                <a:pt x="2108576"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2F05F-C840-4B15-B4C1-E171DADFB809}">
      <dsp:nvSpPr>
        <dsp:cNvPr id="0" name=""/>
        <dsp:cNvSpPr/>
      </dsp:nvSpPr>
      <dsp:spPr>
        <a:xfrm>
          <a:off x="3600400" y="2392788"/>
          <a:ext cx="1054288" cy="182975"/>
        </a:xfrm>
        <a:custGeom>
          <a:avLst/>
          <a:gdLst/>
          <a:ahLst/>
          <a:cxnLst/>
          <a:rect l="0" t="0" r="0" b="0"/>
          <a:pathLst>
            <a:path>
              <a:moveTo>
                <a:pt x="0" y="0"/>
              </a:moveTo>
              <a:lnTo>
                <a:pt x="0" y="91487"/>
              </a:lnTo>
              <a:lnTo>
                <a:pt x="1054288" y="91487"/>
              </a:lnTo>
              <a:lnTo>
                <a:pt x="1054288"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8C850-9D3A-40C1-96E3-990E9CDC7470}">
      <dsp:nvSpPr>
        <dsp:cNvPr id="0" name=""/>
        <dsp:cNvSpPr/>
      </dsp:nvSpPr>
      <dsp:spPr>
        <a:xfrm>
          <a:off x="3554680" y="2392788"/>
          <a:ext cx="91440" cy="182975"/>
        </a:xfrm>
        <a:custGeom>
          <a:avLst/>
          <a:gdLst/>
          <a:ahLst/>
          <a:cxnLst/>
          <a:rect l="0" t="0" r="0" b="0"/>
          <a:pathLst>
            <a:path>
              <a:moveTo>
                <a:pt x="45720" y="0"/>
              </a:moveTo>
              <a:lnTo>
                <a:pt x="45720"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CD067D-E1A9-4287-B216-B57E69C039D6}">
      <dsp:nvSpPr>
        <dsp:cNvPr id="0" name=""/>
        <dsp:cNvSpPr/>
      </dsp:nvSpPr>
      <dsp:spPr>
        <a:xfrm>
          <a:off x="2546111" y="2392788"/>
          <a:ext cx="1054288" cy="182975"/>
        </a:xfrm>
        <a:custGeom>
          <a:avLst/>
          <a:gdLst/>
          <a:ahLst/>
          <a:cxnLst/>
          <a:rect l="0" t="0" r="0" b="0"/>
          <a:pathLst>
            <a:path>
              <a:moveTo>
                <a:pt x="1054288" y="0"/>
              </a:moveTo>
              <a:lnTo>
                <a:pt x="1054288" y="91487"/>
              </a:lnTo>
              <a:lnTo>
                <a:pt x="0" y="91487"/>
              </a:lnTo>
              <a:lnTo>
                <a:pt x="0"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0B9CF-5EBA-4FEC-9A60-BED2A7074830}">
      <dsp:nvSpPr>
        <dsp:cNvPr id="0" name=""/>
        <dsp:cNvSpPr/>
      </dsp:nvSpPr>
      <dsp:spPr>
        <a:xfrm>
          <a:off x="1491823" y="2392788"/>
          <a:ext cx="2108576" cy="182975"/>
        </a:xfrm>
        <a:custGeom>
          <a:avLst/>
          <a:gdLst/>
          <a:ahLst/>
          <a:cxnLst/>
          <a:rect l="0" t="0" r="0" b="0"/>
          <a:pathLst>
            <a:path>
              <a:moveTo>
                <a:pt x="2108576" y="0"/>
              </a:moveTo>
              <a:lnTo>
                <a:pt x="2108576" y="91487"/>
              </a:lnTo>
              <a:lnTo>
                <a:pt x="0" y="91487"/>
              </a:lnTo>
              <a:lnTo>
                <a:pt x="0"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2AD32-E843-4670-ABBA-DD1291678E85}">
      <dsp:nvSpPr>
        <dsp:cNvPr id="0" name=""/>
        <dsp:cNvSpPr/>
      </dsp:nvSpPr>
      <dsp:spPr>
        <a:xfrm>
          <a:off x="437535" y="2392788"/>
          <a:ext cx="3162864" cy="182975"/>
        </a:xfrm>
        <a:custGeom>
          <a:avLst/>
          <a:gdLst/>
          <a:ahLst/>
          <a:cxnLst/>
          <a:rect l="0" t="0" r="0" b="0"/>
          <a:pathLst>
            <a:path>
              <a:moveTo>
                <a:pt x="3162864" y="0"/>
              </a:moveTo>
              <a:lnTo>
                <a:pt x="3162864" y="91487"/>
              </a:lnTo>
              <a:lnTo>
                <a:pt x="0" y="91487"/>
              </a:lnTo>
              <a:lnTo>
                <a:pt x="0" y="1829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090CF-7FC6-4AE1-BE1C-5A2A73802328}">
      <dsp:nvSpPr>
        <dsp:cNvPr id="0" name=""/>
        <dsp:cNvSpPr/>
      </dsp:nvSpPr>
      <dsp:spPr>
        <a:xfrm>
          <a:off x="3382571" y="1957131"/>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AE254-DA98-4C91-88A8-13A7708C9D3C}">
      <dsp:nvSpPr>
        <dsp:cNvPr id="0" name=""/>
        <dsp:cNvSpPr/>
      </dsp:nvSpPr>
      <dsp:spPr>
        <a:xfrm>
          <a:off x="3382571" y="1957131"/>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FAA1C-3531-4D89-BE31-B9D400113E54}">
      <dsp:nvSpPr>
        <dsp:cNvPr id="0" name=""/>
        <dsp:cNvSpPr/>
      </dsp:nvSpPr>
      <dsp:spPr>
        <a:xfrm>
          <a:off x="3164743" y="2035549"/>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INVITADOS PERMANENTES</a:t>
          </a:r>
          <a:endParaRPr lang="es-MX" sz="900" b="1" kern="1200" dirty="0"/>
        </a:p>
      </dsp:txBody>
      <dsp:txXfrm>
        <a:off x="3164743" y="2035549"/>
        <a:ext cx="871312" cy="278820"/>
      </dsp:txXfrm>
    </dsp:sp>
    <dsp:sp modelId="{3F5A4005-49E7-49AD-9497-29F05C797970}">
      <dsp:nvSpPr>
        <dsp:cNvPr id="0" name=""/>
        <dsp:cNvSpPr/>
      </dsp:nvSpPr>
      <dsp:spPr>
        <a:xfrm>
          <a:off x="219707"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B92B0-063E-43BF-A7C3-7D2653993418}">
      <dsp:nvSpPr>
        <dsp:cNvPr id="0" name=""/>
        <dsp:cNvSpPr/>
      </dsp:nvSpPr>
      <dsp:spPr>
        <a:xfrm>
          <a:off x="219707"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BDA1C-7A29-49A5-B857-CFC63BCC1421}">
      <dsp:nvSpPr>
        <dsp:cNvPr id="0" name=""/>
        <dsp:cNvSpPr/>
      </dsp:nvSpPr>
      <dsp:spPr>
        <a:xfrm>
          <a:off x="1878"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IMSS</a:t>
          </a:r>
          <a:endParaRPr lang="es-MX" sz="900" b="1" kern="1200" dirty="0"/>
        </a:p>
      </dsp:txBody>
      <dsp:txXfrm>
        <a:off x="1878" y="2654181"/>
        <a:ext cx="871312" cy="278820"/>
      </dsp:txXfrm>
    </dsp:sp>
    <dsp:sp modelId="{C74872FD-1F7A-47ED-8076-B243DAB05516}">
      <dsp:nvSpPr>
        <dsp:cNvPr id="0" name=""/>
        <dsp:cNvSpPr/>
      </dsp:nvSpPr>
      <dsp:spPr>
        <a:xfrm>
          <a:off x="1273995"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56F78-430B-4DBB-A86D-18949E420D48}">
      <dsp:nvSpPr>
        <dsp:cNvPr id="0" name=""/>
        <dsp:cNvSpPr/>
      </dsp:nvSpPr>
      <dsp:spPr>
        <a:xfrm>
          <a:off x="1273995"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C993C-100B-4F74-A5F6-1C818CC112CE}">
      <dsp:nvSpPr>
        <dsp:cNvPr id="0" name=""/>
        <dsp:cNvSpPr/>
      </dsp:nvSpPr>
      <dsp:spPr>
        <a:xfrm>
          <a:off x="1056167"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SEPOMEX</a:t>
          </a:r>
          <a:endParaRPr lang="es-MX" sz="900" b="1" kern="1200" dirty="0"/>
        </a:p>
      </dsp:txBody>
      <dsp:txXfrm>
        <a:off x="1056167" y="2654181"/>
        <a:ext cx="871312" cy="278820"/>
      </dsp:txXfrm>
    </dsp:sp>
    <dsp:sp modelId="{EE220629-DA5E-4C46-842F-F782152B00F6}">
      <dsp:nvSpPr>
        <dsp:cNvPr id="0" name=""/>
        <dsp:cNvSpPr/>
      </dsp:nvSpPr>
      <dsp:spPr>
        <a:xfrm>
          <a:off x="2328283"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2985E-78DD-4F28-AC53-EBBC687E20B8}">
      <dsp:nvSpPr>
        <dsp:cNvPr id="0" name=""/>
        <dsp:cNvSpPr/>
      </dsp:nvSpPr>
      <dsp:spPr>
        <a:xfrm>
          <a:off x="2328283"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084E1-D0D8-4A56-8F0D-2E07D05DACC4}">
      <dsp:nvSpPr>
        <dsp:cNvPr id="0" name=""/>
        <dsp:cNvSpPr/>
      </dsp:nvSpPr>
      <dsp:spPr>
        <a:xfrm>
          <a:off x="2110455"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TELECOMM</a:t>
          </a:r>
          <a:endParaRPr lang="es-MX" sz="900" b="1" kern="1200" dirty="0"/>
        </a:p>
      </dsp:txBody>
      <dsp:txXfrm>
        <a:off x="2110455" y="2654181"/>
        <a:ext cx="871312" cy="278820"/>
      </dsp:txXfrm>
    </dsp:sp>
    <dsp:sp modelId="{E4AD12D1-02BE-4507-91FD-B40F87E36B2D}">
      <dsp:nvSpPr>
        <dsp:cNvPr id="0" name=""/>
        <dsp:cNvSpPr/>
      </dsp:nvSpPr>
      <dsp:spPr>
        <a:xfrm>
          <a:off x="3382571"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2CAC6-327F-4B03-84A8-F8B06FE9F349}">
      <dsp:nvSpPr>
        <dsp:cNvPr id="0" name=""/>
        <dsp:cNvSpPr/>
      </dsp:nvSpPr>
      <dsp:spPr>
        <a:xfrm>
          <a:off x="3382571"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BD5AD-93BF-48C8-A839-EE976DAAB2FE}">
      <dsp:nvSpPr>
        <dsp:cNvPr id="0" name=""/>
        <dsp:cNvSpPr/>
      </dsp:nvSpPr>
      <dsp:spPr>
        <a:xfrm>
          <a:off x="3164743"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CONAFOR </a:t>
          </a:r>
          <a:endParaRPr lang="es-MX" sz="900" b="1" kern="1200" dirty="0"/>
        </a:p>
      </dsp:txBody>
      <dsp:txXfrm>
        <a:off x="3164743" y="2654181"/>
        <a:ext cx="871312" cy="278820"/>
      </dsp:txXfrm>
    </dsp:sp>
    <dsp:sp modelId="{47FC3FDB-7394-4FBF-BEFE-75AAD3ED1BC0}">
      <dsp:nvSpPr>
        <dsp:cNvPr id="0" name=""/>
        <dsp:cNvSpPr/>
      </dsp:nvSpPr>
      <dsp:spPr>
        <a:xfrm>
          <a:off x="4436860"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4C9C7-56BF-4B98-90EC-B7F8F95A8F5D}">
      <dsp:nvSpPr>
        <dsp:cNvPr id="0" name=""/>
        <dsp:cNvSpPr/>
      </dsp:nvSpPr>
      <dsp:spPr>
        <a:xfrm>
          <a:off x="4436860"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53A6A-4D4B-4A42-BC37-68F733917A1B}">
      <dsp:nvSpPr>
        <dsp:cNvPr id="0" name=""/>
        <dsp:cNvSpPr/>
      </dsp:nvSpPr>
      <dsp:spPr>
        <a:xfrm>
          <a:off x="4219031"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DICONSA</a:t>
          </a:r>
          <a:endParaRPr lang="es-MX" sz="900" b="1" kern="1200" dirty="0"/>
        </a:p>
      </dsp:txBody>
      <dsp:txXfrm>
        <a:off x="4219031" y="2654181"/>
        <a:ext cx="871312" cy="278820"/>
      </dsp:txXfrm>
    </dsp:sp>
    <dsp:sp modelId="{52EF5F5B-9C6A-422E-A6AE-2C7D334AE94C}">
      <dsp:nvSpPr>
        <dsp:cNvPr id="0" name=""/>
        <dsp:cNvSpPr/>
      </dsp:nvSpPr>
      <dsp:spPr>
        <a:xfrm>
          <a:off x="5491148"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390D0B-817B-40BB-BE1B-C9EA2071FDDF}">
      <dsp:nvSpPr>
        <dsp:cNvPr id="0" name=""/>
        <dsp:cNvSpPr/>
      </dsp:nvSpPr>
      <dsp:spPr>
        <a:xfrm>
          <a:off x="5491148"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35023-3795-4750-85EC-21FC93502588}">
      <dsp:nvSpPr>
        <dsp:cNvPr id="0" name=""/>
        <dsp:cNvSpPr/>
      </dsp:nvSpPr>
      <dsp:spPr>
        <a:xfrm>
          <a:off x="5273320"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PROMTEL</a:t>
          </a:r>
          <a:endParaRPr lang="es-MX" sz="900" b="1" kern="1200" dirty="0"/>
        </a:p>
      </dsp:txBody>
      <dsp:txXfrm>
        <a:off x="5273320" y="2654181"/>
        <a:ext cx="871312" cy="278820"/>
      </dsp:txXfrm>
    </dsp:sp>
    <dsp:sp modelId="{2CF78848-7579-46BB-8283-858AA59AE843}">
      <dsp:nvSpPr>
        <dsp:cNvPr id="0" name=""/>
        <dsp:cNvSpPr/>
      </dsp:nvSpPr>
      <dsp:spPr>
        <a:xfrm>
          <a:off x="6545436" y="2575763"/>
          <a:ext cx="435656" cy="435656"/>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D881F-488A-453B-935F-071311A63615}">
      <dsp:nvSpPr>
        <dsp:cNvPr id="0" name=""/>
        <dsp:cNvSpPr/>
      </dsp:nvSpPr>
      <dsp:spPr>
        <a:xfrm>
          <a:off x="6545436" y="2575763"/>
          <a:ext cx="435656" cy="435656"/>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9C2EF-10D0-414C-9F9B-DE59A2121D4B}">
      <dsp:nvSpPr>
        <dsp:cNvPr id="0" name=""/>
        <dsp:cNvSpPr/>
      </dsp:nvSpPr>
      <dsp:spPr>
        <a:xfrm>
          <a:off x="6327608" y="2654181"/>
          <a:ext cx="871312" cy="2788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t>INAFED</a:t>
          </a:r>
          <a:endParaRPr lang="es-MX" sz="900" b="1" kern="1200" dirty="0"/>
        </a:p>
      </dsp:txBody>
      <dsp:txXfrm>
        <a:off x="6327608" y="2654181"/>
        <a:ext cx="871312" cy="278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AA4A8-7D27-4509-9830-8A5CA09750BA}">
      <dsp:nvSpPr>
        <dsp:cNvPr id="0" name=""/>
        <dsp:cNvSpPr/>
      </dsp:nvSpPr>
      <dsp:spPr>
        <a:xfrm>
          <a:off x="1884040" y="357067"/>
          <a:ext cx="864066" cy="149961"/>
        </a:xfrm>
        <a:custGeom>
          <a:avLst/>
          <a:gdLst/>
          <a:ahLst/>
          <a:cxnLst/>
          <a:rect l="0" t="0" r="0" b="0"/>
          <a:pathLst>
            <a:path>
              <a:moveTo>
                <a:pt x="0" y="0"/>
              </a:moveTo>
              <a:lnTo>
                <a:pt x="0" y="74980"/>
              </a:lnTo>
              <a:lnTo>
                <a:pt x="864066" y="74980"/>
              </a:lnTo>
              <a:lnTo>
                <a:pt x="864066" y="1499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88C54-0B52-4AC5-B2FF-DA898398DFE0}">
      <dsp:nvSpPr>
        <dsp:cNvPr id="0" name=""/>
        <dsp:cNvSpPr/>
      </dsp:nvSpPr>
      <dsp:spPr>
        <a:xfrm>
          <a:off x="1838320" y="357067"/>
          <a:ext cx="91440" cy="149961"/>
        </a:xfrm>
        <a:custGeom>
          <a:avLst/>
          <a:gdLst/>
          <a:ahLst/>
          <a:cxnLst/>
          <a:rect l="0" t="0" r="0" b="0"/>
          <a:pathLst>
            <a:path>
              <a:moveTo>
                <a:pt x="45720" y="0"/>
              </a:moveTo>
              <a:lnTo>
                <a:pt x="45720" y="1499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3697B-CF3B-4951-9D97-E1BD499160AA}">
      <dsp:nvSpPr>
        <dsp:cNvPr id="0" name=""/>
        <dsp:cNvSpPr/>
      </dsp:nvSpPr>
      <dsp:spPr>
        <a:xfrm>
          <a:off x="1019973" y="357067"/>
          <a:ext cx="864066" cy="149961"/>
        </a:xfrm>
        <a:custGeom>
          <a:avLst/>
          <a:gdLst/>
          <a:ahLst/>
          <a:cxnLst/>
          <a:rect l="0" t="0" r="0" b="0"/>
          <a:pathLst>
            <a:path>
              <a:moveTo>
                <a:pt x="864066" y="0"/>
              </a:moveTo>
              <a:lnTo>
                <a:pt x="864066" y="74980"/>
              </a:lnTo>
              <a:lnTo>
                <a:pt x="0" y="74980"/>
              </a:lnTo>
              <a:lnTo>
                <a:pt x="0" y="1499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43620-8F8C-4D3C-AA33-1517E133E600}">
      <dsp:nvSpPr>
        <dsp:cNvPr id="0" name=""/>
        <dsp:cNvSpPr/>
      </dsp:nvSpPr>
      <dsp:spPr>
        <a:xfrm>
          <a:off x="1705513" y="14"/>
          <a:ext cx="357052" cy="357052"/>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6C003-2836-4178-A4F7-4124EF1F316B}">
      <dsp:nvSpPr>
        <dsp:cNvPr id="0" name=""/>
        <dsp:cNvSpPr/>
      </dsp:nvSpPr>
      <dsp:spPr>
        <a:xfrm>
          <a:off x="1705513" y="14"/>
          <a:ext cx="357052" cy="357052"/>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469ED-09EE-49B8-A3F2-CD6D72623E10}">
      <dsp:nvSpPr>
        <dsp:cNvPr id="0" name=""/>
        <dsp:cNvSpPr/>
      </dsp:nvSpPr>
      <dsp:spPr>
        <a:xfrm>
          <a:off x="1526987" y="64284"/>
          <a:ext cx="714104" cy="2285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t>INDUSTRIA</a:t>
          </a:r>
          <a:endParaRPr lang="es-MX" sz="1100" b="1" kern="1200" dirty="0"/>
        </a:p>
      </dsp:txBody>
      <dsp:txXfrm>
        <a:off x="1526987" y="64284"/>
        <a:ext cx="714104" cy="228513"/>
      </dsp:txXfrm>
    </dsp:sp>
    <dsp:sp modelId="{78D33CA2-DA1B-42C7-943B-D35F77F19189}">
      <dsp:nvSpPr>
        <dsp:cNvPr id="0" name=""/>
        <dsp:cNvSpPr/>
      </dsp:nvSpPr>
      <dsp:spPr>
        <a:xfrm>
          <a:off x="841447" y="507028"/>
          <a:ext cx="357052" cy="357052"/>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477041-D8B8-4667-9DA3-E50D50807EAA}">
      <dsp:nvSpPr>
        <dsp:cNvPr id="0" name=""/>
        <dsp:cNvSpPr/>
      </dsp:nvSpPr>
      <dsp:spPr>
        <a:xfrm>
          <a:off x="841447" y="507028"/>
          <a:ext cx="357052" cy="357052"/>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7D7FE-A9DB-45A2-9370-62D2B9A99FE1}">
      <dsp:nvSpPr>
        <dsp:cNvPr id="0" name=""/>
        <dsp:cNvSpPr/>
      </dsp:nvSpPr>
      <dsp:spPr>
        <a:xfrm>
          <a:off x="662921" y="571298"/>
          <a:ext cx="714104" cy="2285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t>ANATEL</a:t>
          </a:r>
          <a:endParaRPr lang="es-MX" sz="1100" b="1" kern="1200" dirty="0"/>
        </a:p>
      </dsp:txBody>
      <dsp:txXfrm>
        <a:off x="662921" y="571298"/>
        <a:ext cx="714104" cy="228513"/>
      </dsp:txXfrm>
    </dsp:sp>
    <dsp:sp modelId="{DC55A93D-7691-4440-87AA-DB9A760AE3A2}">
      <dsp:nvSpPr>
        <dsp:cNvPr id="0" name=""/>
        <dsp:cNvSpPr/>
      </dsp:nvSpPr>
      <dsp:spPr>
        <a:xfrm>
          <a:off x="1705513" y="507028"/>
          <a:ext cx="357052" cy="357052"/>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4734A-88B0-46B9-A0D5-93EAFF67B32A}">
      <dsp:nvSpPr>
        <dsp:cNvPr id="0" name=""/>
        <dsp:cNvSpPr/>
      </dsp:nvSpPr>
      <dsp:spPr>
        <a:xfrm>
          <a:off x="1705513" y="507028"/>
          <a:ext cx="357052" cy="357052"/>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6A5B3C-32AA-465D-9B35-380FAACFF649}">
      <dsp:nvSpPr>
        <dsp:cNvPr id="0" name=""/>
        <dsp:cNvSpPr/>
      </dsp:nvSpPr>
      <dsp:spPr>
        <a:xfrm>
          <a:off x="1526987" y="571298"/>
          <a:ext cx="714104" cy="2285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t>CANIETI</a:t>
          </a:r>
          <a:endParaRPr lang="es-MX" sz="1100" b="1" kern="1200" dirty="0"/>
        </a:p>
      </dsp:txBody>
      <dsp:txXfrm>
        <a:off x="1526987" y="571298"/>
        <a:ext cx="714104" cy="228513"/>
      </dsp:txXfrm>
    </dsp:sp>
    <dsp:sp modelId="{F283102E-8C3B-4B58-B68F-518470F827B4}">
      <dsp:nvSpPr>
        <dsp:cNvPr id="0" name=""/>
        <dsp:cNvSpPr/>
      </dsp:nvSpPr>
      <dsp:spPr>
        <a:xfrm>
          <a:off x="2569580" y="507028"/>
          <a:ext cx="357052" cy="357052"/>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A0E39-41B3-49C1-A885-A4DEC58E0665}">
      <dsp:nvSpPr>
        <dsp:cNvPr id="0" name=""/>
        <dsp:cNvSpPr/>
      </dsp:nvSpPr>
      <dsp:spPr>
        <a:xfrm>
          <a:off x="2569580" y="507028"/>
          <a:ext cx="357052" cy="357052"/>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31003-8382-4270-B819-DEE8C1130036}">
      <dsp:nvSpPr>
        <dsp:cNvPr id="0" name=""/>
        <dsp:cNvSpPr/>
      </dsp:nvSpPr>
      <dsp:spPr>
        <a:xfrm>
          <a:off x="2391054" y="571298"/>
          <a:ext cx="714104" cy="2285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t>ATIM</a:t>
          </a:r>
          <a:endParaRPr lang="es-MX" sz="1100" b="1" kern="1200" dirty="0"/>
        </a:p>
      </dsp:txBody>
      <dsp:txXfrm>
        <a:off x="2391054" y="571298"/>
        <a:ext cx="714104" cy="22851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3AEC1-C090-430F-9D04-64BC9E6DE539}" type="datetimeFigureOut">
              <a:rPr lang="es-MX" smtClean="0"/>
              <a:t>10/08/17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12A69-8C14-4955-81C8-963A03C35CF2}" type="slidenum">
              <a:rPr lang="es-MX" smtClean="0"/>
              <a:t>‹Nr.›</a:t>
            </a:fld>
            <a:endParaRPr lang="es-MX"/>
          </a:p>
        </p:txBody>
      </p:sp>
    </p:spTree>
    <p:extLst>
      <p:ext uri="{BB962C8B-B14F-4D97-AF65-F5344CB8AC3E}">
        <p14:creationId xmlns:p14="http://schemas.microsoft.com/office/powerpoint/2010/main" val="349765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u="none" dirty="0" smtClean="0">
              <a:solidFill>
                <a:srgbClr val="FF0000"/>
              </a:solidFill>
              <a:uFill>
                <a:solidFill>
                  <a:srgbClr val="FFFF00"/>
                </a:solidFill>
              </a:uFill>
            </a:endParaRPr>
          </a:p>
        </p:txBody>
      </p:sp>
      <p:sp>
        <p:nvSpPr>
          <p:cNvPr id="4" name="3 Marcador de número de diapositiva"/>
          <p:cNvSpPr>
            <a:spLocks noGrp="1"/>
          </p:cNvSpPr>
          <p:nvPr>
            <p:ph type="sldNum" sz="quarter" idx="10"/>
          </p:nvPr>
        </p:nvSpPr>
        <p:spPr/>
        <p:txBody>
          <a:bodyPr/>
          <a:lstStyle/>
          <a:p>
            <a:pPr>
              <a:defRPr/>
            </a:pPr>
            <a:fld id="{EE5C8C25-7E9A-4776-B1B7-98DD4F4EF8B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02736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El Promovente debe de adjuntar copia de tabulador de valor promedio de la tierra del Municipio en dónde lleva a cabo negociación; de igual forma debe indicar cuál (es) de los 5 factores que índica la Ley, se debe considerar para el análisis y emisión de Dictamen Valuatorio </a:t>
            </a:r>
          </a:p>
        </p:txBody>
      </p:sp>
      <p:sp>
        <p:nvSpPr>
          <p:cNvPr id="4" name="Marcador de número de diapositiva 3"/>
          <p:cNvSpPr>
            <a:spLocks noGrp="1"/>
          </p:cNvSpPr>
          <p:nvPr>
            <p:ph type="sldNum" sz="quarter" idx="10"/>
          </p:nvPr>
        </p:nvSpPr>
        <p:spPr/>
        <p:txBody>
          <a:bodyPr/>
          <a:lstStyle/>
          <a:p>
            <a:fld id="{9A912A69-8C14-4955-81C8-963A03C35CF2}" type="slidenum">
              <a:rPr lang="es-MX" smtClean="0"/>
              <a:t>28</a:t>
            </a:fld>
            <a:endParaRPr lang="es-MX"/>
          </a:p>
        </p:txBody>
      </p:sp>
    </p:spTree>
    <p:extLst>
      <p:ext uri="{BB962C8B-B14F-4D97-AF65-F5344CB8AC3E}">
        <p14:creationId xmlns:p14="http://schemas.microsoft.com/office/powerpoint/2010/main" val="173730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El Promovente debe de adjuntar copia de tabulador de valor promedio de la tierra del Municipio en dónde lleva a cabo negociación; de igual forma debe indicar cuál (es) de los 5 factores que índica la Ley, se debe considerar para el análisis y emisión de Dictamen Valuatorio </a:t>
            </a:r>
          </a:p>
        </p:txBody>
      </p:sp>
      <p:sp>
        <p:nvSpPr>
          <p:cNvPr id="4" name="Marcador de número de diapositiva 3"/>
          <p:cNvSpPr>
            <a:spLocks noGrp="1"/>
          </p:cNvSpPr>
          <p:nvPr>
            <p:ph type="sldNum" sz="quarter" idx="10"/>
          </p:nvPr>
        </p:nvSpPr>
        <p:spPr/>
        <p:txBody>
          <a:bodyPr/>
          <a:lstStyle/>
          <a:p>
            <a:fld id="{9A912A69-8C14-4955-81C8-963A03C35CF2}" type="slidenum">
              <a:rPr lang="es-MX" smtClean="0"/>
              <a:t>29</a:t>
            </a:fld>
            <a:endParaRPr lang="es-MX"/>
          </a:p>
        </p:txBody>
      </p:sp>
    </p:spTree>
    <p:extLst>
      <p:ext uri="{BB962C8B-B14F-4D97-AF65-F5344CB8AC3E}">
        <p14:creationId xmlns:p14="http://schemas.microsoft.com/office/powerpoint/2010/main" val="48666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El Promovente debe de adjuntar copia de tabulador de valor promedio de la tierra del Municipio en dónde lleva a cabo negociación; de igual forma debe indicar cuál (es) de los 5 factores que índica la Ley, se debe considerar para el análisis y emisión de Dictamen Valuatorio </a:t>
            </a:r>
          </a:p>
        </p:txBody>
      </p:sp>
      <p:sp>
        <p:nvSpPr>
          <p:cNvPr id="4" name="Marcador de número de diapositiva 3"/>
          <p:cNvSpPr>
            <a:spLocks noGrp="1"/>
          </p:cNvSpPr>
          <p:nvPr>
            <p:ph type="sldNum" sz="quarter" idx="10"/>
          </p:nvPr>
        </p:nvSpPr>
        <p:spPr/>
        <p:txBody>
          <a:bodyPr/>
          <a:lstStyle/>
          <a:p>
            <a:fld id="{9A912A69-8C14-4955-81C8-963A03C35CF2}" type="slidenum">
              <a:rPr lang="es-MX" smtClean="0"/>
              <a:t>30</a:t>
            </a:fld>
            <a:endParaRPr lang="es-MX"/>
          </a:p>
        </p:txBody>
      </p:sp>
    </p:spTree>
    <p:extLst>
      <p:ext uri="{BB962C8B-B14F-4D97-AF65-F5344CB8AC3E}">
        <p14:creationId xmlns:p14="http://schemas.microsoft.com/office/powerpoint/2010/main" val="82196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El Promovente debe de adjuntar copia de tabulador de valor promedio de la tierra del Municipio en dónde lleva a cabo negociación; de igual forma debe indicar cuál (es) de los 5 factores que índica la Ley, se debe considerar para el análisis y emisión de Dictamen Valuatorio </a:t>
            </a:r>
          </a:p>
        </p:txBody>
      </p:sp>
      <p:sp>
        <p:nvSpPr>
          <p:cNvPr id="4" name="Marcador de número de diapositiva 3"/>
          <p:cNvSpPr>
            <a:spLocks noGrp="1"/>
          </p:cNvSpPr>
          <p:nvPr>
            <p:ph type="sldNum" sz="quarter" idx="10"/>
          </p:nvPr>
        </p:nvSpPr>
        <p:spPr/>
        <p:txBody>
          <a:bodyPr/>
          <a:lstStyle/>
          <a:p>
            <a:fld id="{9A912A69-8C14-4955-81C8-963A03C35CF2}" type="slidenum">
              <a:rPr lang="es-MX" smtClean="0"/>
              <a:t>31</a:t>
            </a:fld>
            <a:endParaRPr lang="es-MX"/>
          </a:p>
        </p:txBody>
      </p:sp>
    </p:spTree>
    <p:extLst>
      <p:ext uri="{BB962C8B-B14F-4D97-AF65-F5344CB8AC3E}">
        <p14:creationId xmlns:p14="http://schemas.microsoft.com/office/powerpoint/2010/main" val="25004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MX" sz="1200" dirty="0" smtClean="0">
                <a:solidFill>
                  <a:srgbClr val="595959"/>
                </a:solidFill>
              </a:rPr>
              <a:t>*</a:t>
            </a:r>
            <a:r>
              <a:rPr lang="es-MX" dirty="0" smtClean="0"/>
              <a:t>Cuando las características de</a:t>
            </a:r>
            <a:r>
              <a:rPr lang="es-MX" baseline="0" dirty="0" smtClean="0"/>
              <a:t> la Solicitud del Servicio </a:t>
            </a:r>
            <a:r>
              <a:rPr lang="es-MX" baseline="0" dirty="0" err="1" smtClean="0"/>
              <a:t>Valuatorio</a:t>
            </a:r>
            <a:r>
              <a:rPr lang="es-MX" baseline="0" dirty="0" smtClean="0"/>
              <a:t> no están aranceladas, se lleva a cabo un proceso de cotización, con una duración aproximada de 10 días hábiles, para darle a conocer el monto de los aprovechamientos al </a:t>
            </a:r>
            <a:r>
              <a:rPr lang="es-MX" baseline="0" dirty="0" err="1" smtClean="0"/>
              <a:t>Promovente</a:t>
            </a:r>
            <a:r>
              <a:rPr lang="es-MX" baseline="0" dirty="0" smtClean="0"/>
              <a:t> (en este caso SEDATU).</a:t>
            </a:r>
          </a:p>
          <a:p>
            <a:pPr marL="0" marR="0" indent="0" algn="l" defTabSz="457200" rtl="0" eaLnBrk="0" fontAlgn="base" latinLnBrk="0" hangingPunct="0">
              <a:lnSpc>
                <a:spcPct val="100000"/>
              </a:lnSpc>
              <a:spcBef>
                <a:spcPct val="30000"/>
              </a:spcBef>
              <a:spcAft>
                <a:spcPct val="0"/>
              </a:spcAft>
              <a:buClrTx/>
              <a:buSzTx/>
              <a:buFontTx/>
              <a:buNone/>
              <a:tabLst/>
              <a:defRPr/>
            </a:pPr>
            <a:r>
              <a:rPr lang="es-MX" baseline="0" dirty="0" smtClean="0"/>
              <a:t>-En caso de ser solicitudes de PEMEX o CFE, para regularizar ocupaciones previas a Reforma Energética, deberán adjuntar documento que acredite inicio de negociaciones con fecha anterior al mes de agosto de 2014</a:t>
            </a:r>
          </a:p>
          <a:p>
            <a:pPr marL="0" marR="0" indent="0" algn="l" defTabSz="457200" rtl="0" eaLnBrk="0" fontAlgn="base" latinLnBrk="0" hangingPunct="0">
              <a:lnSpc>
                <a:spcPct val="100000"/>
              </a:lnSpc>
              <a:spcBef>
                <a:spcPct val="30000"/>
              </a:spcBef>
              <a:spcAft>
                <a:spcPct val="0"/>
              </a:spcAft>
              <a:buClrTx/>
              <a:buSzTx/>
              <a:buFontTx/>
              <a:buNone/>
              <a:tabLst/>
              <a:defRPr/>
            </a:pPr>
            <a:r>
              <a:rPr lang="es-MX" baseline="0" dirty="0" smtClean="0"/>
              <a:t>**Cuándo la afectación es por 10 ó más años, se emite el valor comercial del inmueble, cuándo es menor a 10 años, se emite el valor comercial por la parte proporcional del tiempo a ocupar.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MX" baseline="0" dirty="0" smtClean="0"/>
              <a:t>-</a:t>
            </a:r>
            <a:r>
              <a:rPr lang="es-ES" dirty="0" smtClean="0"/>
              <a:t>También deberán solicitar al INDAABIN los Tabuladores de Bienes Distintos a la Tierra, con los cuales pagaran estos bienes a los propietarios de los mismos.</a:t>
            </a:r>
          </a:p>
          <a:p>
            <a:endParaRPr lang="es-MX" dirty="0"/>
          </a:p>
        </p:txBody>
      </p:sp>
      <p:sp>
        <p:nvSpPr>
          <p:cNvPr id="4" name="3 Marcador de número de diapositiva"/>
          <p:cNvSpPr>
            <a:spLocks noGrp="1"/>
          </p:cNvSpPr>
          <p:nvPr>
            <p:ph type="sldNum" sz="quarter" idx="10"/>
          </p:nvPr>
        </p:nvSpPr>
        <p:spPr/>
        <p:txBody>
          <a:bodyPr/>
          <a:lstStyle/>
          <a:p>
            <a:fld id="{9A912A69-8C14-4955-81C8-963A03C35CF2}" type="slidenum">
              <a:rPr lang="es-MX" smtClean="0"/>
              <a:t>32</a:t>
            </a:fld>
            <a:endParaRPr lang="es-MX"/>
          </a:p>
        </p:txBody>
      </p:sp>
    </p:spTree>
    <p:extLst>
      <p:ext uri="{BB962C8B-B14F-4D97-AF65-F5344CB8AC3E}">
        <p14:creationId xmlns:p14="http://schemas.microsoft.com/office/powerpoint/2010/main" val="236332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Traducir segundo </a:t>
            </a:r>
            <a:r>
              <a:rPr lang="es-MX" dirty="0" err="1" smtClean="0"/>
              <a:t>parrafo</a:t>
            </a:r>
            <a:endParaRPr lang="es-MX" dirty="0"/>
          </a:p>
        </p:txBody>
      </p:sp>
      <p:sp>
        <p:nvSpPr>
          <p:cNvPr id="4" name="3 Marcador de número de diapositiva"/>
          <p:cNvSpPr>
            <a:spLocks noGrp="1"/>
          </p:cNvSpPr>
          <p:nvPr>
            <p:ph type="sldNum" sz="quarter" idx="10"/>
          </p:nvPr>
        </p:nvSpPr>
        <p:spPr/>
        <p:txBody>
          <a:bodyPr/>
          <a:lstStyle/>
          <a:p>
            <a:pPr>
              <a:defRPr/>
            </a:pPr>
            <a:fld id="{EE5C8C25-7E9A-4776-B1B7-98DD4F4EF8B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5078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MX" sz="1200" dirty="0">
                <a:solidFill>
                  <a:srgbClr val="595959"/>
                </a:solidFill>
              </a:rPr>
              <a:t>*En caso de afectación previa a decreto, señala mes y año de afectación para aplicar criterio de la SCJN  </a:t>
            </a:r>
          </a:p>
          <a:p>
            <a:r>
              <a:rPr lang="es-MX" dirty="0"/>
              <a:t>**Cuando las características de</a:t>
            </a:r>
            <a:r>
              <a:rPr lang="es-MX" baseline="0" dirty="0"/>
              <a:t> la Solicitud del Servicio </a:t>
            </a:r>
            <a:r>
              <a:rPr lang="es-MX" baseline="0" dirty="0" err="1"/>
              <a:t>Valuatorio</a:t>
            </a:r>
            <a:r>
              <a:rPr lang="es-MX" baseline="0" dirty="0"/>
              <a:t> no están aranceladas, se lleva a cabo un proceso de cotización, con una duración aproximada de 10 días hábiles, para darle a conocer el monto de los aprovechamientos al Promovente (en este caso SEDATU)</a:t>
            </a:r>
          </a:p>
          <a:p>
            <a:pPr marL="0" marR="0" indent="0" algn="l" defTabSz="457200" rtl="0" eaLnBrk="0" fontAlgn="base" latinLnBrk="0" hangingPunct="0">
              <a:lnSpc>
                <a:spcPct val="100000"/>
              </a:lnSpc>
              <a:spcBef>
                <a:spcPct val="30000"/>
              </a:spcBef>
              <a:spcAft>
                <a:spcPct val="0"/>
              </a:spcAft>
              <a:buClrTx/>
              <a:buSzTx/>
              <a:buFontTx/>
              <a:buNone/>
              <a:tabLst/>
              <a:defRPr/>
            </a:pPr>
            <a:r>
              <a:rPr lang="es-MX" baseline="0" dirty="0"/>
              <a:t>***</a:t>
            </a:r>
            <a:r>
              <a:rPr lang="es-ES" dirty="0"/>
              <a:t>La minuta es para dar el Derecho de Audiencia al Ejido</a:t>
            </a:r>
          </a:p>
          <a:p>
            <a:r>
              <a:rPr lang="es-MX" baseline="0" dirty="0"/>
              <a:t>****Cuando la afectación es previa a decreto, se emite valor comercial de la época de afectación señalada por el promovente y actualizado mediante Índices (actualmente junto con INEGI y apoyo de BANXICO , INDAABIN está trabajando una metodología que incluye índices anteriores a los registrados por el INPC 1969)</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-También deberán solicitar al INDAABIN los Tabuladores de Bienes Distintos a la Tierra, con los cuales pagaran estos bienes a los propietarios de los mismos.</a:t>
            </a:r>
          </a:p>
          <a:p>
            <a:endParaRPr lang="es-MX" baseline="0" dirty="0"/>
          </a:p>
          <a:p>
            <a:endParaRPr lang="es-MX" dirty="0"/>
          </a:p>
        </p:txBody>
      </p:sp>
      <p:sp>
        <p:nvSpPr>
          <p:cNvPr id="4" name="Marcador de número de diapositiva 3"/>
          <p:cNvSpPr>
            <a:spLocks noGrp="1"/>
          </p:cNvSpPr>
          <p:nvPr>
            <p:ph type="sldNum" sz="quarter" idx="10"/>
          </p:nvPr>
        </p:nvSpPr>
        <p:spPr/>
        <p:txBody>
          <a:bodyPr/>
          <a:lstStyle/>
          <a:p>
            <a:fld id="{9A912A69-8C14-4955-81C8-963A03C35CF2}" type="slidenum">
              <a:rPr lang="es-MX" smtClean="0"/>
              <a:t>16</a:t>
            </a:fld>
            <a:endParaRPr lang="es-MX"/>
          </a:p>
        </p:txBody>
      </p:sp>
    </p:spTree>
    <p:extLst>
      <p:ext uri="{BB962C8B-B14F-4D97-AF65-F5344CB8AC3E}">
        <p14:creationId xmlns:p14="http://schemas.microsoft.com/office/powerpoint/2010/main" val="13397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MX" dirty="0">
                <a:solidFill>
                  <a:schemeClr val="tx1"/>
                </a:solidFill>
              </a:rPr>
              <a:t>Constitución Política de los Estados Unidos Mexicanos Art. 27 Fracción VI Párrafo Segundo. </a:t>
            </a:r>
            <a:r>
              <a:rPr lang="es-MX" sz="1200" dirty="0">
                <a:solidFill>
                  <a:schemeClr val="tx1"/>
                </a:solidFill>
              </a:rPr>
              <a:t>…..El precio que se fijará como indemnización a la cosa expropiada, se basará en la cantidad que como valor fiscal de ella figure en las oficinas catastrales o recaudadoras, ya sea que este valor haya sido manifestado por el propietario o simplemente aceptado por él de un modo tácito por haber pagado sus contribuciones con esta base. …</a:t>
            </a:r>
          </a:p>
          <a:p>
            <a:pPr marL="0" indent="0">
              <a:buNone/>
            </a:pPr>
            <a:r>
              <a:rPr lang="es-MX" dirty="0"/>
              <a:t>2.    Ley del Impuesto sobre la Renta Articulo 6, Fracción II</a:t>
            </a:r>
          </a:p>
          <a:p>
            <a:pPr marL="0" indent="0">
              <a:buNone/>
            </a:pPr>
            <a:r>
              <a:rPr lang="es-MX" sz="1200" b="1" dirty="0"/>
              <a:t>Artículo 6. </a:t>
            </a:r>
            <a:r>
              <a:rPr lang="es-MX" sz="1200" dirty="0"/>
              <a:t>Cuando esta Ley prevenga el ajuste o la actualización de los valores de bienes o de operaciones, que por el transcurso del tiempo y con motivo de los cambios de precios en el país han variado, se estará a lo siguiente: </a:t>
            </a:r>
          </a:p>
          <a:p>
            <a:pPr marL="0" indent="0">
              <a:buNone/>
            </a:pPr>
            <a:r>
              <a:rPr lang="es-MX" sz="1200" dirty="0"/>
              <a:t>…</a:t>
            </a:r>
          </a:p>
          <a:p>
            <a:pPr marL="0" indent="0">
              <a:buNone/>
            </a:pPr>
            <a:r>
              <a:rPr lang="es-MX" sz="1200" b="1" dirty="0"/>
              <a:t>II. </a:t>
            </a:r>
            <a:r>
              <a:rPr lang="es-MX" sz="1200" dirty="0"/>
              <a:t>Para determinar el valor de un bien o de una operación al término de un periodo, se utilizará el factor de actualización que se obtendrá dividiendo el Índice Nacional de Precios al Consumidor del mes más reciente del periodo, entre el citado índice correspondiente al mes más antiguo de dicho periodo.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MX"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solidFill>
                <a:schemeClr val="tx1"/>
              </a:solidFill>
            </a:endParaRPr>
          </a:p>
          <a:p>
            <a:endParaRPr lang="es-MX" dirty="0"/>
          </a:p>
        </p:txBody>
      </p:sp>
      <p:sp>
        <p:nvSpPr>
          <p:cNvPr id="4" name="Marcador de número de diapositiva 3"/>
          <p:cNvSpPr>
            <a:spLocks noGrp="1"/>
          </p:cNvSpPr>
          <p:nvPr>
            <p:ph type="sldNum" sz="quarter" idx="10"/>
          </p:nvPr>
        </p:nvSpPr>
        <p:spPr/>
        <p:txBody>
          <a:bodyPr/>
          <a:lstStyle/>
          <a:p>
            <a:fld id="{9A912A69-8C14-4955-81C8-963A03C35CF2}" type="slidenum">
              <a:rPr lang="es-MX" smtClean="0"/>
              <a:t>17</a:t>
            </a:fld>
            <a:endParaRPr lang="es-MX"/>
          </a:p>
        </p:txBody>
      </p:sp>
    </p:spTree>
    <p:extLst>
      <p:ext uri="{BB962C8B-B14F-4D97-AF65-F5344CB8AC3E}">
        <p14:creationId xmlns:p14="http://schemas.microsoft.com/office/powerpoint/2010/main" val="343950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MX" sz="1200" dirty="0">
                <a:solidFill>
                  <a:srgbClr val="595959"/>
                </a:solidFill>
              </a:rPr>
              <a:t>*</a:t>
            </a:r>
            <a:r>
              <a:rPr lang="es-MX" dirty="0"/>
              <a:t>Cuando las características de</a:t>
            </a:r>
            <a:r>
              <a:rPr lang="es-MX" baseline="0" dirty="0"/>
              <a:t> la Solicitud del Servicio Valuatorio no están aranceladas, se lleva a cabo un proceso de cotización, con una duración aproximada de 10 días hábiles, para darle a conocer el monto de los aprovechamientos al Promovente (en este caso SEDATU).</a:t>
            </a:r>
          </a:p>
          <a:p>
            <a:pPr marL="0" marR="0" indent="0" algn="l" defTabSz="457200" rtl="0" eaLnBrk="0" fontAlgn="base" latinLnBrk="0" hangingPunct="0">
              <a:lnSpc>
                <a:spcPct val="100000"/>
              </a:lnSpc>
              <a:spcBef>
                <a:spcPct val="30000"/>
              </a:spcBef>
              <a:spcAft>
                <a:spcPct val="0"/>
              </a:spcAft>
              <a:buClrTx/>
              <a:buSzTx/>
              <a:buFontTx/>
              <a:buNone/>
              <a:tabLst/>
              <a:defRPr/>
            </a:pPr>
            <a:r>
              <a:rPr lang="es-MX" baseline="0" dirty="0"/>
              <a:t>-En caso de ser solicitudes de PEMEX o CFE, para regularizar ocupaciones previas a Reforma Energética, deberán adjuntar documento que acredite inicio de negociaciones con fecha anterior al mes de agosto de 2014</a:t>
            </a:r>
          </a:p>
          <a:p>
            <a:pPr marL="0" marR="0" indent="0" algn="l" defTabSz="457200" rtl="0" eaLnBrk="0" fontAlgn="base" latinLnBrk="0" hangingPunct="0">
              <a:lnSpc>
                <a:spcPct val="100000"/>
              </a:lnSpc>
              <a:spcBef>
                <a:spcPct val="30000"/>
              </a:spcBef>
              <a:spcAft>
                <a:spcPct val="0"/>
              </a:spcAft>
              <a:buClrTx/>
              <a:buSzTx/>
              <a:buFontTx/>
              <a:buNone/>
              <a:tabLst/>
              <a:defRPr/>
            </a:pPr>
            <a:r>
              <a:rPr lang="es-MX" baseline="0" dirty="0"/>
              <a:t>**Cuándo la afectación es por 10 ó más años, se emite el valor comercial del inmueble, cuándo es menor a 10 años, se emite el valor comercial por la parte proporcional del tiempo a ocupar.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MX" baseline="0" dirty="0"/>
              <a:t>-</a:t>
            </a:r>
            <a:r>
              <a:rPr lang="es-ES" dirty="0"/>
              <a:t>También deberán solicitar al INDAABIN los Tabuladores de Bienes Distintos a la Tierra, con los cuales pagaran estos bienes a los propietarios de los mismos.</a:t>
            </a:r>
          </a:p>
          <a:p>
            <a:pPr marL="0" marR="0" indent="0" algn="l" defTabSz="457200" rtl="0" eaLnBrk="0" fontAlgn="base" latinLnBrk="0" hangingPunct="0">
              <a:lnSpc>
                <a:spcPct val="100000"/>
              </a:lnSpc>
              <a:spcBef>
                <a:spcPct val="30000"/>
              </a:spcBef>
              <a:spcAft>
                <a:spcPct val="0"/>
              </a:spcAft>
              <a:buClrTx/>
              <a:buSzTx/>
              <a:buFontTx/>
              <a:buNone/>
              <a:tabLst/>
              <a:defRPr/>
            </a:pPr>
            <a:endParaRPr lang="es-MX" baseline="0" dirty="0"/>
          </a:p>
          <a:p>
            <a:endParaRPr lang="es-MX" baseline="0" dirty="0"/>
          </a:p>
          <a:p>
            <a:endParaRPr lang="es-MX" dirty="0"/>
          </a:p>
        </p:txBody>
      </p:sp>
      <p:sp>
        <p:nvSpPr>
          <p:cNvPr id="4" name="Marcador de número de diapositiva 3"/>
          <p:cNvSpPr>
            <a:spLocks noGrp="1"/>
          </p:cNvSpPr>
          <p:nvPr>
            <p:ph type="sldNum" sz="quarter" idx="10"/>
          </p:nvPr>
        </p:nvSpPr>
        <p:spPr/>
        <p:txBody>
          <a:bodyPr/>
          <a:lstStyle/>
          <a:p>
            <a:fld id="{9A912A69-8C14-4955-81C8-963A03C35CF2}" type="slidenum">
              <a:rPr lang="es-MX" smtClean="0"/>
              <a:t>20</a:t>
            </a:fld>
            <a:endParaRPr lang="es-MX"/>
          </a:p>
        </p:txBody>
      </p:sp>
    </p:spTree>
    <p:extLst>
      <p:ext uri="{BB962C8B-B14F-4D97-AF65-F5344CB8AC3E}">
        <p14:creationId xmlns:p14="http://schemas.microsoft.com/office/powerpoint/2010/main" val="30200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*Siempre se debe solicitar primero un Tabulador de Valor Promedio de la Tierra para inicio de negociaciones, en caso de no llegar a un acuerdo entre las partes, estas podrán solicitar un avalúo individual</a:t>
            </a:r>
          </a:p>
        </p:txBody>
      </p:sp>
      <p:sp>
        <p:nvSpPr>
          <p:cNvPr id="4" name="Marcador de número de diapositiva 3"/>
          <p:cNvSpPr>
            <a:spLocks noGrp="1"/>
          </p:cNvSpPr>
          <p:nvPr>
            <p:ph type="sldNum" sz="quarter" idx="10"/>
          </p:nvPr>
        </p:nvSpPr>
        <p:spPr/>
        <p:txBody>
          <a:bodyPr/>
          <a:lstStyle/>
          <a:p>
            <a:fld id="{9A912A69-8C14-4955-81C8-963A03C35CF2}" type="slidenum">
              <a:rPr lang="es-MX" smtClean="0"/>
              <a:t>22</a:t>
            </a:fld>
            <a:endParaRPr lang="es-MX"/>
          </a:p>
        </p:txBody>
      </p:sp>
    </p:spTree>
    <p:extLst>
      <p:ext uri="{BB962C8B-B14F-4D97-AF65-F5344CB8AC3E}">
        <p14:creationId xmlns:p14="http://schemas.microsoft.com/office/powerpoint/2010/main" val="154728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MX" sz="1200" b="1" u="none" dirty="0"/>
              <a:t>* La vigencia </a:t>
            </a:r>
            <a:r>
              <a:rPr lang="es-MX" sz="1200" b="0" u="none" dirty="0"/>
              <a:t>de los Tabuladores de Valor Promedio de la Tierra siempre será al </a:t>
            </a:r>
            <a:r>
              <a:rPr lang="es-MX" sz="1200" b="1" u="none" dirty="0"/>
              <a:t>31 de diciembre del año en el cual son emitidos.</a:t>
            </a:r>
          </a:p>
          <a:p>
            <a:pPr marL="0" indent="0">
              <a:buFont typeface="Arial" panose="020B0604020202020204" pitchFamily="34" charset="0"/>
              <a:buNone/>
            </a:pPr>
            <a:endParaRPr lang="es-MX" sz="1200" b="1" u="sng" dirty="0"/>
          </a:p>
          <a:p>
            <a:pPr marL="0" indent="0">
              <a:buFont typeface="Arial" panose="020B0604020202020204" pitchFamily="34" charset="0"/>
              <a:buNone/>
            </a:pPr>
            <a:r>
              <a:rPr lang="es-MX" sz="1200" b="1" u="sng" dirty="0"/>
              <a:t>Para el caso de adquisiciones, en ningún caso el valor será inferior al comercial. </a:t>
            </a:r>
          </a:p>
          <a:p>
            <a:r>
              <a:rPr lang="es-MX" sz="1200" dirty="0"/>
              <a:t>Los avalúos que se practiquen podrán considerar los demás elementos que a juicio del Instituto resulten convenientes.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s-MX" baseline="0" dirty="0"/>
          </a:p>
          <a:p>
            <a:endParaRPr lang="es-MX" baseline="0" dirty="0"/>
          </a:p>
          <a:p>
            <a:endParaRPr lang="es-MX" dirty="0"/>
          </a:p>
        </p:txBody>
      </p:sp>
      <p:sp>
        <p:nvSpPr>
          <p:cNvPr id="4" name="Marcador de número de diapositiva 3"/>
          <p:cNvSpPr>
            <a:spLocks noGrp="1"/>
          </p:cNvSpPr>
          <p:nvPr>
            <p:ph type="sldNum" sz="quarter" idx="10"/>
          </p:nvPr>
        </p:nvSpPr>
        <p:spPr/>
        <p:txBody>
          <a:bodyPr/>
          <a:lstStyle/>
          <a:p>
            <a:fld id="{9A912A69-8C14-4955-81C8-963A03C35CF2}" type="slidenum">
              <a:rPr lang="es-MX" smtClean="0"/>
              <a:t>23</a:t>
            </a:fld>
            <a:endParaRPr lang="es-MX"/>
          </a:p>
        </p:txBody>
      </p:sp>
    </p:spTree>
    <p:extLst>
      <p:ext uri="{BB962C8B-B14F-4D97-AF65-F5344CB8AC3E}">
        <p14:creationId xmlns:p14="http://schemas.microsoft.com/office/powerpoint/2010/main" val="53632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912A69-8C14-4955-81C8-963A03C35CF2}" type="slidenum">
              <a:rPr lang="es-MX" smtClean="0"/>
              <a:t>25</a:t>
            </a:fld>
            <a:endParaRPr lang="es-MX"/>
          </a:p>
        </p:txBody>
      </p:sp>
    </p:spTree>
    <p:extLst>
      <p:ext uri="{BB962C8B-B14F-4D97-AF65-F5344CB8AC3E}">
        <p14:creationId xmlns:p14="http://schemas.microsoft.com/office/powerpoint/2010/main" val="158870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El Promovente debe de adjuntar copia de tabulador de valor promedio de la tierra del Municipio en dónde lleva a cabo negociación; de igual forma debe indicar cuál (es) de los 5 factores que índica la Ley, se debe considerar para el análisis y emisión de Dictamen Valuatorio </a:t>
            </a:r>
          </a:p>
        </p:txBody>
      </p:sp>
      <p:sp>
        <p:nvSpPr>
          <p:cNvPr id="4" name="Marcador de número de diapositiva 3"/>
          <p:cNvSpPr>
            <a:spLocks noGrp="1"/>
          </p:cNvSpPr>
          <p:nvPr>
            <p:ph type="sldNum" sz="quarter" idx="10"/>
          </p:nvPr>
        </p:nvSpPr>
        <p:spPr/>
        <p:txBody>
          <a:bodyPr/>
          <a:lstStyle/>
          <a:p>
            <a:fld id="{9A912A69-8C14-4955-81C8-963A03C35CF2}" type="slidenum">
              <a:rPr lang="es-MX" smtClean="0"/>
              <a:t>27</a:t>
            </a:fld>
            <a:endParaRPr lang="es-MX"/>
          </a:p>
        </p:txBody>
      </p:sp>
    </p:spTree>
    <p:extLst>
      <p:ext uri="{BB962C8B-B14F-4D97-AF65-F5344CB8AC3E}">
        <p14:creationId xmlns:p14="http://schemas.microsoft.com/office/powerpoint/2010/main" val="329358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70950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233708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187799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2C715B81-0F28-4B97-9509-272391538CC9}" type="datetime1">
              <a:rPr lang="en-US">
                <a:solidFill>
                  <a:prstClr val="black">
                    <a:tint val="75000"/>
                  </a:prstClr>
                </a:solidFill>
              </a:rPr>
              <a:pPr>
                <a:defRPr/>
              </a:pPr>
              <a:t>8/10/17</a:t>
            </a:fld>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461C952-ED55-4FC5-9FEC-0214371C5BA3}"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69902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5B2DDCB-125E-4000-9B48-CE0C0A777060}" type="datetime1">
              <a:rPr lang="en-US">
                <a:solidFill>
                  <a:prstClr val="black">
                    <a:tint val="75000"/>
                  </a:prstClr>
                </a:solidFill>
              </a:rPr>
              <a:pPr>
                <a:defRPr/>
              </a:pPr>
              <a:t>8/10/17</a:t>
            </a:fld>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F432367-D303-4CA3-8F46-CBEF4C67A352}"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388080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A33C972-5215-4CB4-9A69-E1BA751EFBA1}" type="datetime1">
              <a:rPr lang="en-US">
                <a:solidFill>
                  <a:prstClr val="black">
                    <a:tint val="75000"/>
                  </a:prstClr>
                </a:solidFill>
              </a:rPr>
              <a:pPr>
                <a:defRPr/>
              </a:pPr>
              <a:t>8/10/17</a:t>
            </a:fld>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A52205C-64DA-4CC3-B77A-003DE57BE35A}"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699658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C6BBDFE-2779-4F32-BE41-AD05ECAECBCC}" type="datetime1">
              <a:rPr lang="en-US">
                <a:solidFill>
                  <a:prstClr val="black">
                    <a:tint val="75000"/>
                  </a:prstClr>
                </a:solidFill>
              </a:rPr>
              <a:pPr>
                <a:defRPr/>
              </a:pPr>
              <a:t>8/10/17</a:t>
            </a:fld>
            <a:endParaRPr lang="en-U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7B16973-0757-4855-AB0E-19935D55A118}"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163721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DD4EAAB9-5493-419A-B83E-05DFCF94BD5C}" type="datetime1">
              <a:rPr lang="en-US">
                <a:solidFill>
                  <a:prstClr val="black">
                    <a:tint val="75000"/>
                  </a:prstClr>
                </a:solidFill>
              </a:rPr>
              <a:pPr>
                <a:defRPr/>
              </a:pPr>
              <a:t>8/10/17</a:t>
            </a:fld>
            <a:endParaRPr lang="en-U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7219E5AC-A607-4794-8A9F-BED2EC8ECA3C}"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151630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C45436D-ADF8-415B-8A4F-DB34553C2D92}" type="datetime1">
              <a:rPr lang="en-US">
                <a:solidFill>
                  <a:prstClr val="black">
                    <a:tint val="75000"/>
                  </a:prstClr>
                </a:solidFill>
              </a:rPr>
              <a:pPr>
                <a:defRPr/>
              </a:pPr>
              <a:t>8/10/17</a:t>
            </a:fld>
            <a:endParaRPr lang="en-U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97FE27AA-F8FC-4137-BAD1-D894D2DC0802}"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42156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E646EE3-8985-4E10-8781-66A6DF6848A0}" type="datetime1">
              <a:rPr lang="en-US">
                <a:solidFill>
                  <a:prstClr val="black">
                    <a:tint val="75000"/>
                  </a:prstClr>
                </a:solidFill>
              </a:rPr>
              <a:pPr>
                <a:defRPr/>
              </a:pPr>
              <a:t>8/10/17</a:t>
            </a:fld>
            <a:endParaRPr lang="en-U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774826AF-D08F-40E3-BE8B-B6DD9419A3B0}"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66129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4CA4F3D-11AF-4167-B95C-F242EBFADB70}" type="datetime1">
              <a:rPr lang="en-US">
                <a:solidFill>
                  <a:prstClr val="black">
                    <a:tint val="75000"/>
                  </a:prstClr>
                </a:solidFill>
              </a:rPr>
              <a:pPr>
                <a:defRPr/>
              </a:pPr>
              <a:t>8/10/17</a:t>
            </a:fld>
            <a:endParaRPr lang="en-U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4EFBFF-BB3E-46E5-A583-1D19FF4C8312}"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97510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1216026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13589BE-DE18-4C0C-ABF1-FCF3F934BAD3}" type="datetime1">
              <a:rPr lang="en-US">
                <a:solidFill>
                  <a:prstClr val="black">
                    <a:tint val="75000"/>
                  </a:prstClr>
                </a:solidFill>
              </a:rPr>
              <a:pPr>
                <a:defRPr/>
              </a:pPr>
              <a:t>8/10/17</a:t>
            </a:fld>
            <a:endParaRPr lang="en-U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0BBF5F8-E3D9-481B-A4F5-D22DE27001D6}"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154272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40D27C88-FFDF-4E03-8FF0-3D7BE46BCD82}" type="datetime1">
              <a:rPr lang="en-US">
                <a:solidFill>
                  <a:prstClr val="black">
                    <a:tint val="75000"/>
                  </a:prstClr>
                </a:solidFill>
              </a:rPr>
              <a:pPr>
                <a:defRPr/>
              </a:pPr>
              <a:t>8/10/17</a:t>
            </a:fld>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3999625-3CD5-4E47-A2D0-B8E3037DC84F}"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6260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2DA2F28C-7B0B-4E0F-B540-167F80B24368}" type="datetime1">
              <a:rPr lang="en-US">
                <a:solidFill>
                  <a:prstClr val="black">
                    <a:tint val="75000"/>
                  </a:prstClr>
                </a:solidFill>
              </a:rPr>
              <a:pPr>
                <a:defRPr/>
              </a:pPr>
              <a:t>8/10/17</a:t>
            </a:fld>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0679A68-57AC-47DD-8FD8-669C30277470}"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1681730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1782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3490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96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994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8046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70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123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311328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46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168088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3986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350621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64628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365163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479BDE5-F5C7-4794-B191-B1A017A5F8B2}" type="datetimeFigureOut">
              <a:rPr lang="es-MX" smtClean="0"/>
              <a:t>10/08/17</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5449B55-E4C1-4997-B63A-D81340F50A0C}" type="slidenum">
              <a:rPr lang="es-MX" smtClean="0"/>
              <a:t>‹Nr.›</a:t>
            </a:fld>
            <a:endParaRPr lang="es-MX"/>
          </a:p>
        </p:txBody>
      </p:sp>
    </p:spTree>
    <p:extLst>
      <p:ext uri="{BB962C8B-B14F-4D97-AF65-F5344CB8AC3E}">
        <p14:creationId xmlns:p14="http://schemas.microsoft.com/office/powerpoint/2010/main" val="2838146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21" Type="http://schemas.openxmlformats.org/officeDocument/2006/relationships/image" Target="../media/image1.jp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02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ＭＳ Ｐゴシック" pitchFamily="36" charset="-128"/>
                <a:cs typeface="+mn-cs"/>
              </a:defRPr>
            </a:lvl1pPr>
          </a:lstStyle>
          <a:p>
            <a:pPr defTabSz="457200">
              <a:defRPr/>
            </a:pPr>
            <a:fld id="{A53EC5FD-9DA0-4A0B-A58F-95250A61C72D}" type="datetime1">
              <a:rPr lang="en-US">
                <a:solidFill>
                  <a:prstClr val="black">
                    <a:tint val="75000"/>
                  </a:prstClr>
                </a:solidFill>
              </a:rPr>
              <a:pPr defTabSz="457200">
                <a:defRPr/>
              </a:pPr>
              <a:t>8/10/17</a:t>
            </a:fld>
            <a:endParaRPr lang="en-U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ＭＳ Ｐゴシック" pitchFamily="36" charset="-128"/>
                <a:cs typeface="+mn-cs"/>
              </a:defRPr>
            </a:lvl1pPr>
          </a:lstStyle>
          <a:p>
            <a:pPr defTabSz="457200">
              <a:defRPr/>
            </a:pPr>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ＭＳ Ｐゴシック" pitchFamily="36" charset="-128"/>
                <a:cs typeface="+mn-cs"/>
              </a:defRPr>
            </a:lvl1pPr>
          </a:lstStyle>
          <a:p>
            <a:pPr defTabSz="457200">
              <a:defRPr/>
            </a:pPr>
            <a:fld id="{08A8703A-A158-4B54-93E2-ACE189B5FF49}" type="slidenum">
              <a:rPr lang="en-US">
                <a:solidFill>
                  <a:prstClr val="black">
                    <a:tint val="75000"/>
                  </a:prstClr>
                </a:solidFill>
              </a:rPr>
              <a:pPr defTabSz="457200">
                <a:defRPr/>
              </a:pPr>
              <a:t>‹Nr.›</a:t>
            </a:fld>
            <a:endParaRPr lang="en-US" dirty="0">
              <a:solidFill>
                <a:prstClr val="black">
                  <a:tint val="75000"/>
                </a:prstClr>
              </a:solidFill>
            </a:endParaRPr>
          </a:p>
        </p:txBody>
      </p:sp>
    </p:spTree>
    <p:extLst>
      <p:ext uri="{BB962C8B-B14F-4D97-AF65-F5344CB8AC3E}">
        <p14:creationId xmlns:p14="http://schemas.microsoft.com/office/powerpoint/2010/main" val="4271502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gob.mx/cms/uploads/attachment/file/208895/APROVECHAMIENTOS_2017_DEF.pdf" TargetMode="External"/><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hyperlink" Target="http://www.gob.mx/cms/uploads/attachment/file/146195/SECCION_ESPECIFICA__septiembre_2016_.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2.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2.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32.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2.jpe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0.png"/><Relationship Id="rId6"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7.xml"/><Relationship Id="rId5"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 Imagen"/>
          <p:cNvPicPr>
            <a:picLocks noChangeAspect="1"/>
          </p:cNvPicPr>
          <p:nvPr/>
        </p:nvPicPr>
        <p:blipFill rotWithShape="1">
          <a:blip r:embed="rId3" cstate="print">
            <a:extLst>
              <a:ext uri="{28A0092B-C50C-407E-A947-70E740481C1C}">
                <a14:useLocalDpi xmlns:a14="http://schemas.microsoft.com/office/drawing/2010/main" val="0"/>
              </a:ext>
            </a:extLst>
          </a:blip>
          <a:srcRect t="69442" b="3623"/>
          <a:stretch/>
        </p:blipFill>
        <p:spPr bwMode="auto">
          <a:xfrm>
            <a:off x="0" y="4823834"/>
            <a:ext cx="9144000" cy="184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80397" y="2225845"/>
            <a:ext cx="7587970" cy="1384995"/>
          </a:xfrm>
          <a:prstGeom prst="rect">
            <a:avLst/>
          </a:prstGeom>
          <a:noFill/>
        </p:spPr>
        <p:txBody>
          <a:bodyPr wrap="square" rtlCol="0">
            <a:spAutoFit/>
          </a:bodyPr>
          <a:lstStyle/>
          <a:p>
            <a:pPr algn="ctr" defTabSz="457200" fontAlgn="base">
              <a:spcBef>
                <a:spcPct val="0"/>
              </a:spcBef>
              <a:spcAft>
                <a:spcPct val="0"/>
              </a:spcAft>
            </a:pPr>
            <a:r>
              <a:rPr lang="es-MX" sz="2800" b="1" dirty="0">
                <a:solidFill>
                  <a:prstClr val="black"/>
                </a:solidFill>
                <a:latin typeface="Helvetica" pitchFamily="34" charset="0"/>
                <a:ea typeface="ＭＳ Ｐゴシック" pitchFamily="36" charset="-128"/>
                <a:cs typeface="Helvetica" pitchFamily="34" charset="0"/>
              </a:rPr>
              <a:t>PROCEDIMIENTOS PARA SOLICITUD DE AVALÚOS EN BIENES DE PROPIEDAD SOCIAL</a:t>
            </a:r>
          </a:p>
        </p:txBody>
      </p:sp>
      <p:sp>
        <p:nvSpPr>
          <p:cNvPr id="12" name="11 CuadroTexto"/>
          <p:cNvSpPr txBox="1"/>
          <p:nvPr/>
        </p:nvSpPr>
        <p:spPr>
          <a:xfrm>
            <a:off x="780397" y="3748970"/>
            <a:ext cx="7587970" cy="400110"/>
          </a:xfrm>
          <a:prstGeom prst="rect">
            <a:avLst/>
          </a:prstGeom>
          <a:noFill/>
        </p:spPr>
        <p:txBody>
          <a:bodyPr wrap="square" rtlCol="0">
            <a:spAutoFit/>
          </a:bodyPr>
          <a:lstStyle/>
          <a:p>
            <a:pPr algn="ctr" defTabSz="457200" fontAlgn="base">
              <a:spcBef>
                <a:spcPct val="0"/>
              </a:spcBef>
              <a:spcAft>
                <a:spcPct val="0"/>
              </a:spcAft>
            </a:pPr>
            <a:r>
              <a:rPr lang="es-MX" sz="2000" dirty="0" smtClean="0">
                <a:solidFill>
                  <a:prstClr val="black"/>
                </a:solidFill>
                <a:latin typeface="Helvetica" pitchFamily="34" charset="0"/>
                <a:ea typeface="ＭＳ Ｐゴシック" pitchFamily="36" charset="-128"/>
                <a:cs typeface="Helvetica" pitchFamily="34" charset="0"/>
              </a:rPr>
              <a:t>11 de agosto de 2017</a:t>
            </a:r>
            <a:endParaRPr lang="es-MX" sz="2000" dirty="0">
              <a:solidFill>
                <a:prstClr val="black"/>
              </a:solidFill>
              <a:latin typeface="Helvetica" pitchFamily="34" charset="0"/>
              <a:ea typeface="ＭＳ Ｐゴシック" pitchFamily="36" charset="-128"/>
              <a:cs typeface="Helvetica" pitchFamily="34" charset="0"/>
            </a:endParaRPr>
          </a:p>
        </p:txBody>
      </p:sp>
      <p:pic>
        <p:nvPicPr>
          <p:cNvPr id="2051" name="Picture 3" descr="D:\DESIGN\INDAABIN\separador-ME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170" y="3610840"/>
            <a:ext cx="5772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5870715"/>
            <a:ext cx="604330" cy="604330"/>
          </a:xfrm>
          <a:prstGeom prst="rect">
            <a:avLst/>
          </a:prstGeom>
        </p:spPr>
      </p:pic>
    </p:spTree>
    <p:extLst>
      <p:ext uri="{BB962C8B-B14F-4D97-AF65-F5344CB8AC3E}">
        <p14:creationId xmlns:p14="http://schemas.microsoft.com/office/powerpoint/2010/main" val="71856738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1 Imagen">
            <a:extLst>
              <a:ext uri="{FF2B5EF4-FFF2-40B4-BE49-F238E27FC236}">
                <a16:creationId xmlns="" xmlns:a16="http://schemas.microsoft.com/office/drawing/2014/main" id="{7C626EB0-1465-4E3D-AE87-F781AA168F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1"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SISTEMA ARES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sp>
        <p:nvSpPr>
          <p:cNvPr id="16"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graphicFrame>
        <p:nvGraphicFramePr>
          <p:cNvPr id="28" name="1 Diagrama"/>
          <p:cNvGraphicFramePr/>
          <p:nvPr>
            <p:extLst>
              <p:ext uri="{D42A27DB-BD31-4B8C-83A1-F6EECF244321}">
                <p14:modId xmlns:p14="http://schemas.microsoft.com/office/powerpoint/2010/main" val="1568418137"/>
              </p:ext>
            </p:extLst>
          </p:nvPr>
        </p:nvGraphicFramePr>
        <p:xfrm>
          <a:off x="1475656" y="189928"/>
          <a:ext cx="597666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3 CuadroTexto"/>
          <p:cNvSpPr txBox="1"/>
          <p:nvPr/>
        </p:nvSpPr>
        <p:spPr>
          <a:xfrm>
            <a:off x="755576" y="1630088"/>
            <a:ext cx="2232248" cy="461665"/>
          </a:xfrm>
          <a:prstGeom prst="rect">
            <a:avLst/>
          </a:prstGeom>
          <a:noFill/>
        </p:spPr>
        <p:txBody>
          <a:bodyPr wrap="square" rtlCol="0">
            <a:spAutoFit/>
          </a:bodyPr>
          <a:lstStyle/>
          <a:p>
            <a:r>
              <a:rPr lang="es-MX" sz="1200" b="1" dirty="0" smtClean="0"/>
              <a:t>ESTRUCTURA DEL GRUPO DE COORDINACIÓN</a:t>
            </a:r>
            <a:endParaRPr lang="es-MX" sz="1200" b="1" dirty="0"/>
          </a:p>
        </p:txBody>
      </p:sp>
      <p:graphicFrame>
        <p:nvGraphicFramePr>
          <p:cNvPr id="30" name="4 Diagrama"/>
          <p:cNvGraphicFramePr/>
          <p:nvPr>
            <p:extLst>
              <p:ext uri="{D42A27DB-BD31-4B8C-83A1-F6EECF244321}">
                <p14:modId xmlns:p14="http://schemas.microsoft.com/office/powerpoint/2010/main" val="41861634"/>
              </p:ext>
            </p:extLst>
          </p:nvPr>
        </p:nvGraphicFramePr>
        <p:xfrm>
          <a:off x="899592" y="1342056"/>
          <a:ext cx="7200800"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1" name="6 Diagrama"/>
          <p:cNvGraphicFramePr/>
          <p:nvPr>
            <p:extLst>
              <p:ext uri="{D42A27DB-BD31-4B8C-83A1-F6EECF244321}">
                <p14:modId xmlns:p14="http://schemas.microsoft.com/office/powerpoint/2010/main" val="1341330069"/>
              </p:ext>
            </p:extLst>
          </p:nvPr>
        </p:nvGraphicFramePr>
        <p:xfrm>
          <a:off x="2555776" y="4798440"/>
          <a:ext cx="3768080" cy="8640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70323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sp>
        <p:nvSpPr>
          <p:cNvPr id="5"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ESPACIOS.GOB</a:t>
            </a:r>
            <a:r>
              <a:rPr lang="es-MX" sz="2000" b="1" dirty="0" smtClean="0">
                <a:solidFill>
                  <a:schemeClr val="accent2">
                    <a:lumMod val="75000"/>
                  </a:schemeClr>
                </a:solidFill>
                <a:latin typeface="Helvetica" pitchFamily="34" charset="0"/>
                <a:ea typeface="ＭＳ Ｐゴシック" pitchFamily="36" charset="-128"/>
                <a:cs typeface="Helvetica" pitchFamily="34" charset="0"/>
              </a:rPr>
              <a:t>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sp>
        <p:nvSpPr>
          <p:cNvPr id="6" name="11 CuadroTexto"/>
          <p:cNvSpPr txBox="1"/>
          <p:nvPr/>
        </p:nvSpPr>
        <p:spPr>
          <a:xfrm>
            <a:off x="1354808" y="1811725"/>
            <a:ext cx="6480720" cy="3134191"/>
          </a:xfrm>
          <a:prstGeom prst="rect">
            <a:avLst/>
          </a:prstGeom>
          <a:noFill/>
        </p:spPr>
        <p:txBody>
          <a:bodyPr wrap="square" rtlCol="0">
            <a:spAutoFit/>
          </a:bodyPr>
          <a:lstStyle/>
          <a:p>
            <a:pPr algn="ctr">
              <a:lnSpc>
                <a:spcPct val="110000"/>
              </a:lnSpc>
            </a:pPr>
            <a:r>
              <a:rPr lang="es-ES_tradnl" sz="2000" b="1" dirty="0">
                <a:solidFill>
                  <a:schemeClr val="tx1">
                    <a:lumMod val="65000"/>
                    <a:lumOff val="35000"/>
                  </a:schemeClr>
                </a:solidFill>
                <a:latin typeface="Arial" panose="020B0604020202020204" pitchFamily="34" charset="0"/>
                <a:cs typeface="Arial" panose="020B0604020202020204" pitchFamily="34" charset="0"/>
              </a:rPr>
              <a:t>IND</a:t>
            </a:r>
            <a:r>
              <a:rPr lang="es-ES_tradnl" sz="2000" b="1" dirty="0">
                <a:solidFill>
                  <a:srgbClr val="1B762D"/>
                </a:solidFill>
                <a:latin typeface="Arial" panose="020B0604020202020204" pitchFamily="34" charset="0"/>
                <a:cs typeface="Arial" panose="020B0604020202020204" pitchFamily="34" charset="0"/>
              </a:rPr>
              <a:t>A</a:t>
            </a:r>
            <a:r>
              <a:rPr lang="es-ES_tradnl" sz="2000" b="1" dirty="0">
                <a:solidFill>
                  <a:srgbClr val="C60534"/>
                </a:solidFill>
                <a:latin typeface="Arial" panose="020B0604020202020204" pitchFamily="34" charset="0"/>
                <a:cs typeface="Arial" panose="020B0604020202020204" pitchFamily="34" charset="0"/>
              </a:rPr>
              <a:t>A</a:t>
            </a:r>
            <a:r>
              <a:rPr lang="es-ES_tradnl" sz="2000" b="1" dirty="0">
                <a:solidFill>
                  <a:schemeClr val="tx1">
                    <a:lumMod val="65000"/>
                    <a:lumOff val="35000"/>
                  </a:schemeClr>
                </a:solidFill>
                <a:latin typeface="Arial" panose="020B0604020202020204" pitchFamily="34" charset="0"/>
                <a:cs typeface="Arial" panose="020B0604020202020204" pitchFamily="34" charset="0"/>
              </a:rPr>
              <a:t>BIN</a:t>
            </a:r>
            <a:r>
              <a:rPr lang="es-ES_tradnl" sz="2000" dirty="0">
                <a:solidFill>
                  <a:schemeClr val="tx1">
                    <a:lumMod val="65000"/>
                    <a:lumOff val="35000"/>
                  </a:schemeClr>
                </a:solidFill>
                <a:latin typeface="Arial" panose="020B0604020202020204" pitchFamily="34" charset="0"/>
                <a:cs typeface="Arial" panose="020B0604020202020204" pitchFamily="34" charset="0"/>
              </a:rPr>
              <a:t> ha implementado el uso de </a:t>
            </a:r>
            <a:r>
              <a:rPr lang="es-ES_tradnl" sz="2000" b="1" dirty="0">
                <a:solidFill>
                  <a:srgbClr val="404040"/>
                </a:solidFill>
                <a:latin typeface="Arial" panose="020B0604020202020204" pitchFamily="34" charset="0"/>
                <a:cs typeface="Arial" panose="020B0604020202020204" pitchFamily="34" charset="0"/>
              </a:rPr>
              <a:t>espacios abiertos</a:t>
            </a:r>
            <a:r>
              <a:rPr lang="es-ES_tradnl" sz="2000" b="1" dirty="0">
                <a:solidFill>
                  <a:schemeClr val="tx1">
                    <a:lumMod val="65000"/>
                    <a:lumOff val="35000"/>
                  </a:schemeClr>
                </a:solidFill>
                <a:latin typeface="Arial" panose="020B0604020202020204" pitchFamily="34" charset="0"/>
                <a:cs typeface="Arial" panose="020B0604020202020204" pitchFamily="34" charset="0"/>
              </a:rPr>
              <a:t> </a:t>
            </a:r>
            <a:r>
              <a:rPr lang="es-ES_tradnl" sz="2000" dirty="0">
                <a:solidFill>
                  <a:schemeClr val="tx1">
                    <a:lumMod val="65000"/>
                    <a:lumOff val="35000"/>
                  </a:schemeClr>
                </a:solidFill>
                <a:latin typeface="Arial" panose="020B0604020202020204" pitchFamily="34" charset="0"/>
                <a:cs typeface="Arial" panose="020B0604020202020204" pitchFamily="34" charset="0"/>
              </a:rPr>
              <a:t>con </a:t>
            </a:r>
            <a:r>
              <a:rPr lang="es-ES_tradnl" sz="2000" dirty="0" smtClean="0">
                <a:solidFill>
                  <a:schemeClr val="tx1">
                    <a:lumMod val="65000"/>
                    <a:lumOff val="35000"/>
                  </a:schemeClr>
                </a:solidFill>
                <a:latin typeface="Arial" panose="020B0604020202020204" pitchFamily="34" charset="0"/>
                <a:cs typeface="Arial" panose="020B0604020202020204" pitchFamily="34" charset="0"/>
              </a:rPr>
              <a:t>uno </a:t>
            </a:r>
            <a:r>
              <a:rPr lang="es-ES_tradnl" sz="2000" dirty="0">
                <a:solidFill>
                  <a:schemeClr val="tx1">
                    <a:lumMod val="65000"/>
                    <a:lumOff val="35000"/>
                  </a:schemeClr>
                </a:solidFill>
                <a:latin typeface="Arial" panose="020B0604020202020204" pitchFamily="34" charset="0"/>
                <a:cs typeface="Arial" panose="020B0604020202020204" pitchFamily="34" charset="0"/>
              </a:rPr>
              <a:t>de los proyectos más innovadores del Gobierno de la </a:t>
            </a:r>
            <a:r>
              <a:rPr lang="es-ES_tradnl" sz="2000" dirty="0" smtClean="0">
                <a:solidFill>
                  <a:schemeClr val="tx1">
                    <a:lumMod val="65000"/>
                    <a:lumOff val="35000"/>
                  </a:schemeClr>
                </a:solidFill>
                <a:latin typeface="Arial" panose="020B0604020202020204" pitchFamily="34" charset="0"/>
                <a:cs typeface="Arial" panose="020B0604020202020204" pitchFamily="34" charset="0"/>
              </a:rPr>
              <a:t>República </a:t>
            </a:r>
            <a:r>
              <a:rPr lang="es-ES_tradnl" sz="2000" b="1" dirty="0" smtClean="0">
                <a:solidFill>
                  <a:srgbClr val="404040"/>
                </a:solidFill>
                <a:latin typeface="Arial" panose="020B0604020202020204" pitchFamily="34" charset="0"/>
                <a:cs typeface="Arial" panose="020B0604020202020204" pitchFamily="34" charset="0"/>
              </a:rPr>
              <a:t>maximizando </a:t>
            </a:r>
            <a:r>
              <a:rPr lang="es-ES_tradnl" sz="2000" b="1" dirty="0">
                <a:solidFill>
                  <a:srgbClr val="404040"/>
                </a:solidFill>
                <a:latin typeface="Arial" panose="020B0604020202020204" pitchFamily="34" charset="0"/>
                <a:cs typeface="Arial" panose="020B0604020202020204" pitchFamily="34" charset="0"/>
              </a:rPr>
              <a:t>el uso y aprovechamiento inmobiliario</a:t>
            </a:r>
            <a:r>
              <a:rPr lang="es-ES_tradnl" sz="2000" dirty="0" smtClean="0">
                <a:solidFill>
                  <a:schemeClr val="tx1">
                    <a:lumMod val="65000"/>
                    <a:lumOff val="35000"/>
                  </a:schemeClr>
                </a:solidFill>
                <a:latin typeface="Arial" panose="020B0604020202020204" pitchFamily="34" charset="0"/>
                <a:cs typeface="Arial" panose="020B0604020202020204" pitchFamily="34" charset="0"/>
              </a:rPr>
              <a:t>.</a:t>
            </a:r>
          </a:p>
          <a:p>
            <a:pPr algn="ctr">
              <a:lnSpc>
                <a:spcPct val="110000"/>
              </a:lnSpc>
            </a:pPr>
            <a:endParaRPr lang="es-ES_tradnl" sz="2000" dirty="0" smtClean="0">
              <a:solidFill>
                <a:schemeClr val="tx1">
                  <a:lumMod val="65000"/>
                  <a:lumOff val="35000"/>
                </a:schemeClr>
              </a:solidFill>
              <a:latin typeface="Arial" panose="020B0604020202020204" pitchFamily="34" charset="0"/>
              <a:cs typeface="Arial" panose="020B0604020202020204" pitchFamily="34" charset="0"/>
            </a:endParaRPr>
          </a:p>
          <a:p>
            <a:pPr algn="ctr">
              <a:lnSpc>
                <a:spcPct val="110000"/>
              </a:lnSpc>
            </a:pPr>
            <a:r>
              <a:rPr lang="es-ES_tradnl" sz="2000" b="1" dirty="0">
                <a:solidFill>
                  <a:srgbClr val="404040"/>
                </a:solidFill>
                <a:latin typeface="Arial" panose="020B0604020202020204" pitchFamily="34" charset="0"/>
                <a:cs typeface="Arial" panose="020B0604020202020204" pitchFamily="34" charset="0"/>
              </a:rPr>
              <a:t>Oficinas públicas federales</a:t>
            </a:r>
            <a:r>
              <a:rPr lang="es-ES_tradnl" sz="2000" dirty="0">
                <a:solidFill>
                  <a:srgbClr val="404040"/>
                </a:solidFill>
                <a:latin typeface="Arial" panose="020B0604020202020204" pitchFamily="34" charset="0"/>
                <a:cs typeface="Arial" panose="020B0604020202020204" pitchFamily="34" charset="0"/>
              </a:rPr>
              <a:t> </a:t>
            </a:r>
            <a:r>
              <a:rPr lang="es-ES_tradnl" sz="2000" dirty="0">
                <a:solidFill>
                  <a:schemeClr val="tx1">
                    <a:lumMod val="65000"/>
                    <a:lumOff val="35000"/>
                  </a:schemeClr>
                </a:solidFill>
                <a:latin typeface="Arial" panose="020B0604020202020204" pitchFamily="34" charset="0"/>
                <a:cs typeface="Arial" panose="020B0604020202020204" pitchFamily="34" charset="0"/>
              </a:rPr>
              <a:t>compartidas y habilitadas para funcionarios que requieran laborar en una </a:t>
            </a:r>
            <a:r>
              <a:rPr lang="es-ES_tradnl" sz="2000" b="1" dirty="0">
                <a:solidFill>
                  <a:srgbClr val="404040"/>
                </a:solidFill>
                <a:latin typeface="Arial" panose="020B0604020202020204" pitchFamily="34" charset="0"/>
                <a:cs typeface="Arial" panose="020B0604020202020204" pitchFamily="34" charset="0"/>
              </a:rPr>
              <a:t>ubicación alterna </a:t>
            </a:r>
            <a:r>
              <a:rPr lang="es-ES_tradnl" sz="2000" dirty="0">
                <a:solidFill>
                  <a:schemeClr val="tx1">
                    <a:lumMod val="65000"/>
                    <a:lumOff val="35000"/>
                  </a:schemeClr>
                </a:solidFill>
                <a:latin typeface="Arial" panose="020B0604020202020204" pitchFamily="34" charset="0"/>
                <a:cs typeface="Arial" panose="020B0604020202020204" pitchFamily="34" charset="0"/>
              </a:rPr>
              <a:t>y continuar con sus </a:t>
            </a:r>
            <a:r>
              <a:rPr lang="es-ES_tradnl" sz="2000" b="1" dirty="0">
                <a:solidFill>
                  <a:schemeClr val="tx1">
                    <a:lumMod val="75000"/>
                    <a:lumOff val="25000"/>
                  </a:schemeClr>
                </a:solidFill>
                <a:latin typeface="Arial" panose="020B0604020202020204" pitchFamily="34" charset="0"/>
                <a:cs typeface="Arial" panose="020B0604020202020204" pitchFamily="34" charset="0"/>
              </a:rPr>
              <a:t>actividades oficiales a distancia.</a:t>
            </a:r>
            <a:endParaRPr lang="es-MX" sz="2000" b="1" dirty="0">
              <a:solidFill>
                <a:schemeClr val="tx1">
                  <a:lumMod val="75000"/>
                  <a:lumOff val="25000"/>
                </a:schemeClr>
              </a:solidFill>
              <a:latin typeface="Adobe Caslon Pro" pitchFamily="18" charset="0"/>
            </a:endParaRPr>
          </a:p>
        </p:txBody>
      </p:sp>
    </p:spTree>
    <p:extLst>
      <p:ext uri="{BB962C8B-B14F-4D97-AF65-F5344CB8AC3E}">
        <p14:creationId xmlns:p14="http://schemas.microsoft.com/office/powerpoint/2010/main" val="175413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sp>
        <p:nvSpPr>
          <p:cNvPr id="5"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ESPACIOS.GOB</a:t>
            </a:r>
            <a:r>
              <a:rPr lang="es-MX" sz="2000" b="1" dirty="0" smtClean="0">
                <a:solidFill>
                  <a:schemeClr val="accent2">
                    <a:lumMod val="75000"/>
                  </a:schemeClr>
                </a:solidFill>
                <a:latin typeface="Helvetica" pitchFamily="34" charset="0"/>
                <a:ea typeface="ＭＳ Ｐゴシック" pitchFamily="36" charset="-128"/>
                <a:cs typeface="Helvetica" pitchFamily="34" charset="0"/>
              </a:rPr>
              <a:t>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sp>
        <p:nvSpPr>
          <p:cNvPr id="7" name="Marcador de número de diapositiva 1"/>
          <p:cNvSpPr>
            <a:spLocks noGrp="1"/>
          </p:cNvSpPr>
          <p:nvPr>
            <p:ph type="sldNum" sz="quarter" idx="12"/>
          </p:nvPr>
        </p:nvSpPr>
        <p:spPr>
          <a:xfrm>
            <a:off x="6599702" y="5439361"/>
            <a:ext cx="2133600" cy="273844"/>
          </a:xfrm>
        </p:spPr>
        <p:txBody>
          <a:bodyPr/>
          <a:lstStyle/>
          <a:p>
            <a:pPr>
              <a:defRPr/>
            </a:pPr>
            <a:fld id="{774826AF-D08F-40E3-BE8B-B6DD9419A3B0}" type="slidenum">
              <a:rPr lang="en-US" b="1" smtClean="0">
                <a:solidFill>
                  <a:schemeClr val="bg1"/>
                </a:solidFill>
              </a:rPr>
              <a:pPr>
                <a:defRPr/>
              </a:pPr>
              <a:t>3</a:t>
            </a:fld>
            <a:endParaRPr lang="en-US" b="1" dirty="0">
              <a:solidFill>
                <a:schemeClr val="bg1"/>
              </a:solidFill>
            </a:endParaRPr>
          </a:p>
        </p:txBody>
      </p:sp>
      <p:pic>
        <p:nvPicPr>
          <p:cNvPr id="8" name="Imagen 7" descr="EC-APP-mini-guia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289" y="1556792"/>
            <a:ext cx="5928360" cy="3995713"/>
          </a:xfrm>
          <a:prstGeom prst="rect">
            <a:avLst/>
          </a:prstGeom>
        </p:spPr>
      </p:pic>
      <p:sp>
        <p:nvSpPr>
          <p:cNvPr id="9" name="11 CuadroTexto"/>
          <p:cNvSpPr txBox="1"/>
          <p:nvPr/>
        </p:nvSpPr>
        <p:spPr>
          <a:xfrm>
            <a:off x="533407" y="1544943"/>
            <a:ext cx="2593843" cy="4967514"/>
          </a:xfrm>
          <a:prstGeom prst="rect">
            <a:avLst/>
          </a:prstGeom>
          <a:noFill/>
        </p:spPr>
        <p:txBody>
          <a:bodyPr wrap="square" rtlCol="0">
            <a:spAutoFit/>
          </a:bodyPr>
          <a:lstStyle/>
          <a:p>
            <a:pPr algn="just">
              <a:lnSpc>
                <a:spcPct val="110000"/>
              </a:lnSpc>
            </a:pPr>
            <a:r>
              <a:rPr lang="es-ES_tradnl" sz="1600" b="1" dirty="0">
                <a:solidFill>
                  <a:schemeClr val="tx1">
                    <a:lumMod val="65000"/>
                    <a:lumOff val="35000"/>
                  </a:schemeClr>
                </a:solidFill>
                <a:latin typeface="Arial" panose="020B0604020202020204" pitchFamily="34" charset="0"/>
                <a:cs typeface="Arial" panose="020B0604020202020204" pitchFamily="34" charset="0"/>
              </a:rPr>
              <a:t>IND</a:t>
            </a:r>
            <a:r>
              <a:rPr lang="es-ES_tradnl" sz="1600" b="1" dirty="0">
                <a:solidFill>
                  <a:srgbClr val="1B762D"/>
                </a:solidFill>
                <a:latin typeface="Arial" panose="020B0604020202020204" pitchFamily="34" charset="0"/>
                <a:cs typeface="Arial" panose="020B0604020202020204" pitchFamily="34" charset="0"/>
              </a:rPr>
              <a:t>A</a:t>
            </a:r>
            <a:r>
              <a:rPr lang="es-ES_tradnl" sz="1600" b="1" dirty="0">
                <a:solidFill>
                  <a:srgbClr val="C60534"/>
                </a:solidFill>
                <a:latin typeface="Arial" panose="020B0604020202020204" pitchFamily="34" charset="0"/>
                <a:cs typeface="Arial" panose="020B0604020202020204" pitchFamily="34" charset="0"/>
              </a:rPr>
              <a:t>A</a:t>
            </a:r>
            <a:r>
              <a:rPr lang="es-ES_tradnl" sz="1600" b="1" dirty="0">
                <a:solidFill>
                  <a:schemeClr val="tx1">
                    <a:lumMod val="65000"/>
                    <a:lumOff val="35000"/>
                  </a:schemeClr>
                </a:solidFill>
                <a:latin typeface="Arial" panose="020B0604020202020204" pitchFamily="34" charset="0"/>
                <a:cs typeface="Arial" panose="020B0604020202020204" pitchFamily="34" charset="0"/>
              </a:rPr>
              <a:t>BIN</a:t>
            </a:r>
            <a:r>
              <a:rPr lang="es-ES_tradnl" sz="1600" dirty="0">
                <a:solidFill>
                  <a:schemeClr val="tx1">
                    <a:lumMod val="65000"/>
                    <a:lumOff val="35000"/>
                  </a:schemeClr>
                </a:solidFill>
                <a:latin typeface="Arial" panose="020B0604020202020204" pitchFamily="34" charset="0"/>
                <a:cs typeface="Arial" panose="020B0604020202020204" pitchFamily="34" charset="0"/>
              </a:rPr>
              <a:t> ha implementado el uso de </a:t>
            </a:r>
            <a:r>
              <a:rPr lang="es-ES_tradnl" sz="1600" b="1" dirty="0">
                <a:solidFill>
                  <a:srgbClr val="404040"/>
                </a:solidFill>
                <a:latin typeface="Arial" panose="020B0604020202020204" pitchFamily="34" charset="0"/>
                <a:cs typeface="Arial" panose="020B0604020202020204" pitchFamily="34" charset="0"/>
              </a:rPr>
              <a:t>espacios abiertos</a:t>
            </a:r>
            <a:r>
              <a:rPr lang="es-ES_tradnl" sz="1600" b="1" dirty="0">
                <a:solidFill>
                  <a:schemeClr val="tx1">
                    <a:lumMod val="65000"/>
                    <a:lumOff val="35000"/>
                  </a:schemeClr>
                </a:solidFill>
                <a:latin typeface="Arial" panose="020B0604020202020204" pitchFamily="34" charset="0"/>
                <a:cs typeface="Arial" panose="020B0604020202020204" pitchFamily="34" charset="0"/>
              </a:rPr>
              <a:t> </a:t>
            </a:r>
            <a:r>
              <a:rPr lang="es-ES_tradnl" sz="1600" dirty="0">
                <a:solidFill>
                  <a:schemeClr val="tx1">
                    <a:lumMod val="65000"/>
                    <a:lumOff val="35000"/>
                  </a:schemeClr>
                </a:solidFill>
                <a:latin typeface="Arial" panose="020B0604020202020204" pitchFamily="34" charset="0"/>
                <a:cs typeface="Arial" panose="020B0604020202020204" pitchFamily="34" charset="0"/>
              </a:rPr>
              <a:t>con </a:t>
            </a:r>
            <a:r>
              <a:rPr lang="es-ES_tradnl" sz="1600" dirty="0" smtClean="0">
                <a:solidFill>
                  <a:schemeClr val="tx1">
                    <a:lumMod val="65000"/>
                    <a:lumOff val="35000"/>
                  </a:schemeClr>
                </a:solidFill>
                <a:latin typeface="Arial" panose="020B0604020202020204" pitchFamily="34" charset="0"/>
                <a:cs typeface="Arial" panose="020B0604020202020204" pitchFamily="34" charset="0"/>
              </a:rPr>
              <a:t>uno </a:t>
            </a:r>
            <a:r>
              <a:rPr lang="es-ES_tradnl" sz="1600" dirty="0">
                <a:solidFill>
                  <a:schemeClr val="tx1">
                    <a:lumMod val="65000"/>
                    <a:lumOff val="35000"/>
                  </a:schemeClr>
                </a:solidFill>
                <a:latin typeface="Arial" panose="020B0604020202020204" pitchFamily="34" charset="0"/>
                <a:cs typeface="Arial" panose="020B0604020202020204" pitchFamily="34" charset="0"/>
              </a:rPr>
              <a:t>de los proyectos más innovadores del Gobierno de la </a:t>
            </a:r>
            <a:r>
              <a:rPr lang="es-ES_tradnl" sz="1600" dirty="0" smtClean="0">
                <a:solidFill>
                  <a:schemeClr val="tx1">
                    <a:lumMod val="65000"/>
                    <a:lumOff val="35000"/>
                  </a:schemeClr>
                </a:solidFill>
                <a:latin typeface="Arial" panose="020B0604020202020204" pitchFamily="34" charset="0"/>
                <a:cs typeface="Arial" panose="020B0604020202020204" pitchFamily="34" charset="0"/>
              </a:rPr>
              <a:t>República </a:t>
            </a:r>
            <a:r>
              <a:rPr lang="es-ES_tradnl" sz="1600" b="1" dirty="0" smtClean="0">
                <a:solidFill>
                  <a:srgbClr val="404040"/>
                </a:solidFill>
                <a:latin typeface="Arial" panose="020B0604020202020204" pitchFamily="34" charset="0"/>
                <a:cs typeface="Arial" panose="020B0604020202020204" pitchFamily="34" charset="0"/>
              </a:rPr>
              <a:t>maximizando </a:t>
            </a:r>
            <a:r>
              <a:rPr lang="es-ES_tradnl" sz="1600" b="1" dirty="0">
                <a:solidFill>
                  <a:srgbClr val="404040"/>
                </a:solidFill>
                <a:latin typeface="Arial" panose="020B0604020202020204" pitchFamily="34" charset="0"/>
                <a:cs typeface="Arial" panose="020B0604020202020204" pitchFamily="34" charset="0"/>
              </a:rPr>
              <a:t>el uso y aprovechamiento inmobiliario</a:t>
            </a:r>
            <a:r>
              <a:rPr lang="es-ES_tradnl" sz="1600" dirty="0" smtClean="0">
                <a:solidFill>
                  <a:schemeClr val="tx1">
                    <a:lumMod val="65000"/>
                    <a:lumOff val="35000"/>
                  </a:schemeClr>
                </a:solidFill>
                <a:latin typeface="Arial" panose="020B0604020202020204" pitchFamily="34" charset="0"/>
                <a:cs typeface="Arial" panose="020B0604020202020204" pitchFamily="34" charset="0"/>
              </a:rPr>
              <a:t>.</a:t>
            </a:r>
          </a:p>
          <a:p>
            <a:pPr algn="just">
              <a:lnSpc>
                <a:spcPct val="110000"/>
              </a:lnSpc>
            </a:pPr>
            <a:endParaRPr lang="es-ES_tradnl" sz="1600" dirty="0" smtClean="0">
              <a:solidFill>
                <a:schemeClr val="tx1">
                  <a:lumMod val="65000"/>
                  <a:lumOff val="35000"/>
                </a:schemeClr>
              </a:solidFill>
              <a:latin typeface="Arial" panose="020B0604020202020204" pitchFamily="34" charset="0"/>
              <a:cs typeface="Arial" panose="020B0604020202020204" pitchFamily="34" charset="0"/>
            </a:endParaRPr>
          </a:p>
          <a:p>
            <a:pPr algn="just">
              <a:lnSpc>
                <a:spcPct val="110000"/>
              </a:lnSpc>
            </a:pPr>
            <a:r>
              <a:rPr lang="es-ES_tradnl" sz="1600" b="1" dirty="0">
                <a:solidFill>
                  <a:srgbClr val="404040"/>
                </a:solidFill>
                <a:latin typeface="Arial" panose="020B0604020202020204" pitchFamily="34" charset="0"/>
                <a:cs typeface="Arial" panose="020B0604020202020204" pitchFamily="34" charset="0"/>
              </a:rPr>
              <a:t>Oficinas públicas federales</a:t>
            </a:r>
            <a:r>
              <a:rPr lang="es-ES_tradnl" sz="1600" dirty="0">
                <a:solidFill>
                  <a:srgbClr val="404040"/>
                </a:solidFill>
                <a:latin typeface="Arial" panose="020B0604020202020204" pitchFamily="34" charset="0"/>
                <a:cs typeface="Arial" panose="020B0604020202020204" pitchFamily="34" charset="0"/>
              </a:rPr>
              <a:t> </a:t>
            </a:r>
            <a:r>
              <a:rPr lang="es-ES_tradnl" sz="1600" dirty="0">
                <a:solidFill>
                  <a:schemeClr val="tx1">
                    <a:lumMod val="65000"/>
                    <a:lumOff val="35000"/>
                  </a:schemeClr>
                </a:solidFill>
                <a:latin typeface="Arial" panose="020B0604020202020204" pitchFamily="34" charset="0"/>
                <a:cs typeface="Arial" panose="020B0604020202020204" pitchFamily="34" charset="0"/>
              </a:rPr>
              <a:t>compartidas y habilitadas para funcionarios que requieran laborar en una </a:t>
            </a:r>
            <a:r>
              <a:rPr lang="es-ES_tradnl" sz="1600" b="1" dirty="0">
                <a:solidFill>
                  <a:srgbClr val="404040"/>
                </a:solidFill>
                <a:latin typeface="Arial" panose="020B0604020202020204" pitchFamily="34" charset="0"/>
                <a:cs typeface="Arial" panose="020B0604020202020204" pitchFamily="34" charset="0"/>
              </a:rPr>
              <a:t>ubicación alterna </a:t>
            </a:r>
            <a:r>
              <a:rPr lang="es-ES_tradnl" sz="1600" dirty="0">
                <a:solidFill>
                  <a:schemeClr val="tx1">
                    <a:lumMod val="65000"/>
                    <a:lumOff val="35000"/>
                  </a:schemeClr>
                </a:solidFill>
                <a:latin typeface="Arial" panose="020B0604020202020204" pitchFamily="34" charset="0"/>
                <a:cs typeface="Arial" panose="020B0604020202020204" pitchFamily="34" charset="0"/>
              </a:rPr>
              <a:t>y continuar con sus </a:t>
            </a:r>
            <a:r>
              <a:rPr lang="es-ES_tradnl" sz="1600" b="1" dirty="0">
                <a:solidFill>
                  <a:schemeClr val="tx1">
                    <a:lumMod val="75000"/>
                    <a:lumOff val="25000"/>
                  </a:schemeClr>
                </a:solidFill>
                <a:latin typeface="Arial" panose="020B0604020202020204" pitchFamily="34" charset="0"/>
                <a:cs typeface="Arial" panose="020B0604020202020204" pitchFamily="34" charset="0"/>
              </a:rPr>
              <a:t>actividades oficiales a distancia.</a:t>
            </a:r>
            <a:endParaRPr lang="es-MX" sz="1600" b="1" dirty="0">
              <a:solidFill>
                <a:schemeClr val="tx1">
                  <a:lumMod val="75000"/>
                  <a:lumOff val="25000"/>
                </a:schemeClr>
              </a:solidFill>
              <a:latin typeface="Adobe Caslon Pro" pitchFamily="18" charset="0"/>
            </a:endParaRPr>
          </a:p>
        </p:txBody>
      </p:sp>
    </p:spTree>
    <p:extLst>
      <p:ext uri="{BB962C8B-B14F-4D97-AF65-F5344CB8AC3E}">
        <p14:creationId xmlns:p14="http://schemas.microsoft.com/office/powerpoint/2010/main" val="93406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sp>
        <p:nvSpPr>
          <p:cNvPr id="5"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ESPACIOS.GOB</a:t>
            </a:r>
            <a:r>
              <a:rPr lang="es-MX" sz="2000" b="1" dirty="0" smtClean="0">
                <a:solidFill>
                  <a:schemeClr val="accent2">
                    <a:lumMod val="75000"/>
                  </a:schemeClr>
                </a:solidFill>
                <a:latin typeface="Helvetica" pitchFamily="34" charset="0"/>
                <a:ea typeface="ＭＳ Ｐゴシック" pitchFamily="36" charset="-128"/>
                <a:cs typeface="Helvetica" pitchFamily="34" charset="0"/>
              </a:rPr>
              <a:t>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sp>
        <p:nvSpPr>
          <p:cNvPr id="10" name="11 CuadroTexto"/>
          <p:cNvSpPr txBox="1"/>
          <p:nvPr/>
        </p:nvSpPr>
        <p:spPr>
          <a:xfrm>
            <a:off x="490289" y="2192670"/>
            <a:ext cx="3168352" cy="1311128"/>
          </a:xfrm>
          <a:prstGeom prst="rect">
            <a:avLst/>
          </a:prstGeom>
          <a:noFill/>
        </p:spPr>
        <p:txBody>
          <a:bodyPr wrap="square" rtlCol="0">
            <a:spAutoFit/>
          </a:bodyPr>
          <a:lstStyle/>
          <a:p>
            <a:pPr algn="ctr">
              <a:lnSpc>
                <a:spcPct val="110000"/>
              </a:lnSpc>
            </a:pPr>
            <a:endParaRPr lang="es-ES_tradnl" sz="1800" b="1"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10000"/>
              </a:lnSpc>
            </a:pPr>
            <a:r>
              <a:rPr lang="es-ES_tradnl" dirty="0">
                <a:solidFill>
                  <a:schemeClr val="tx1">
                    <a:lumMod val="65000"/>
                    <a:lumOff val="35000"/>
                  </a:schemeClr>
                </a:solidFill>
                <a:latin typeface="Arial" panose="020B0604020202020204" pitchFamily="34" charset="0"/>
                <a:cs typeface="Arial" panose="020B0604020202020204" pitchFamily="34" charset="0"/>
              </a:rPr>
              <a:t>H</a:t>
            </a:r>
            <a:r>
              <a:rPr lang="es-ES_tradnl" dirty="0" smtClean="0">
                <a:solidFill>
                  <a:schemeClr val="tx1">
                    <a:lumMod val="65000"/>
                    <a:lumOff val="35000"/>
                  </a:schemeClr>
                </a:solidFill>
                <a:latin typeface="Arial" panose="020B0604020202020204" pitchFamily="34" charset="0"/>
                <a:cs typeface="Arial" panose="020B0604020202020204" pitchFamily="34" charset="0"/>
              </a:rPr>
              <a:t>abilitados para continuar con sus actividades oficiales a distancia</a:t>
            </a:r>
            <a:r>
              <a:rPr lang="es-ES_tradnl" sz="1400" dirty="0" smtClean="0">
                <a:solidFill>
                  <a:schemeClr val="tx1">
                    <a:lumMod val="65000"/>
                    <a:lumOff val="35000"/>
                  </a:schemeClr>
                </a:solidFill>
                <a:latin typeface="Arial" panose="020B0604020202020204" pitchFamily="34" charset="0"/>
                <a:cs typeface="Arial" panose="020B0604020202020204" pitchFamily="34" charset="0"/>
              </a:rPr>
              <a:t>.</a:t>
            </a:r>
            <a:endParaRPr lang="es-MX" sz="1800" b="1" dirty="0">
              <a:solidFill>
                <a:srgbClr val="0D6826"/>
              </a:solidFill>
              <a:latin typeface="Adobe Caslon Pro" pitchFamily="18" charset="0"/>
            </a:endParaRPr>
          </a:p>
        </p:txBody>
      </p:sp>
      <p:pic>
        <p:nvPicPr>
          <p:cNvPr id="11" name="Imagen 10" descr="esp_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720" y="1688614"/>
            <a:ext cx="2232248" cy="1674186"/>
          </a:xfrm>
          <a:prstGeom prst="rect">
            <a:avLst/>
          </a:prstGeom>
        </p:spPr>
      </p:pic>
      <p:pic>
        <p:nvPicPr>
          <p:cNvPr id="12" name="Imagen 11" descr="esp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7680" y="3478887"/>
            <a:ext cx="2592288" cy="1944216"/>
          </a:xfrm>
          <a:prstGeom prst="rect">
            <a:avLst/>
          </a:prstGeom>
        </p:spPr>
      </p:pic>
      <p:pic>
        <p:nvPicPr>
          <p:cNvPr id="13" name="Imagen 12" descr="esp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4933" y="1688614"/>
            <a:ext cx="2218004" cy="1667096"/>
          </a:xfrm>
          <a:prstGeom prst="rect">
            <a:avLst/>
          </a:prstGeom>
        </p:spPr>
      </p:pic>
      <p:pic>
        <p:nvPicPr>
          <p:cNvPr id="14" name="Imagen 13"/>
          <p:cNvPicPr>
            <a:picLocks noChangeAspect="1"/>
          </p:cNvPicPr>
          <p:nvPr/>
        </p:nvPicPr>
        <p:blipFill>
          <a:blip r:embed="rId5"/>
          <a:stretch>
            <a:fillRect/>
          </a:stretch>
        </p:blipFill>
        <p:spPr>
          <a:xfrm>
            <a:off x="2074465" y="4797362"/>
            <a:ext cx="458002" cy="458002"/>
          </a:xfrm>
          <a:prstGeom prst="rect">
            <a:avLst/>
          </a:prstGeom>
        </p:spPr>
      </p:pic>
      <p:pic>
        <p:nvPicPr>
          <p:cNvPr id="15" name="Imagen 14"/>
          <p:cNvPicPr>
            <a:picLocks noChangeAspect="1"/>
          </p:cNvPicPr>
          <p:nvPr/>
        </p:nvPicPr>
        <p:blipFill>
          <a:blip r:embed="rId6"/>
          <a:stretch>
            <a:fillRect/>
          </a:stretch>
        </p:blipFill>
        <p:spPr>
          <a:xfrm>
            <a:off x="2722537" y="4797362"/>
            <a:ext cx="458002" cy="458002"/>
          </a:xfrm>
          <a:prstGeom prst="rect">
            <a:avLst/>
          </a:prstGeom>
        </p:spPr>
      </p:pic>
      <p:pic>
        <p:nvPicPr>
          <p:cNvPr id="16" name="Imagen 15"/>
          <p:cNvPicPr>
            <a:picLocks noChangeAspect="1"/>
          </p:cNvPicPr>
          <p:nvPr/>
        </p:nvPicPr>
        <p:blipFill>
          <a:blip r:embed="rId7"/>
          <a:stretch>
            <a:fillRect/>
          </a:stretch>
        </p:blipFill>
        <p:spPr>
          <a:xfrm>
            <a:off x="202257" y="4811675"/>
            <a:ext cx="429376" cy="429376"/>
          </a:xfrm>
          <a:prstGeom prst="rect">
            <a:avLst/>
          </a:prstGeom>
        </p:spPr>
      </p:pic>
      <p:pic>
        <p:nvPicPr>
          <p:cNvPr id="17" name="Imagen 16"/>
          <p:cNvPicPr>
            <a:picLocks noChangeAspect="1"/>
          </p:cNvPicPr>
          <p:nvPr/>
        </p:nvPicPr>
        <p:blipFill>
          <a:blip r:embed="rId8"/>
          <a:stretch>
            <a:fillRect/>
          </a:stretch>
        </p:blipFill>
        <p:spPr>
          <a:xfrm>
            <a:off x="778321" y="4790206"/>
            <a:ext cx="472314" cy="472314"/>
          </a:xfrm>
          <a:prstGeom prst="rect">
            <a:avLst/>
          </a:prstGeom>
        </p:spPr>
      </p:pic>
      <p:pic>
        <p:nvPicPr>
          <p:cNvPr id="18" name="Imagen 17"/>
          <p:cNvPicPr>
            <a:picLocks noChangeAspect="1"/>
          </p:cNvPicPr>
          <p:nvPr/>
        </p:nvPicPr>
        <p:blipFill>
          <a:blip r:embed="rId9"/>
          <a:stretch>
            <a:fillRect/>
          </a:stretch>
        </p:blipFill>
        <p:spPr>
          <a:xfrm>
            <a:off x="1426393" y="4790206"/>
            <a:ext cx="472314" cy="472314"/>
          </a:xfrm>
          <a:prstGeom prst="rect">
            <a:avLst/>
          </a:prstGeom>
        </p:spPr>
      </p:pic>
      <p:pic>
        <p:nvPicPr>
          <p:cNvPr id="19" name="Imagen 18"/>
          <p:cNvPicPr>
            <a:picLocks noChangeAspect="1"/>
          </p:cNvPicPr>
          <p:nvPr/>
        </p:nvPicPr>
        <p:blipFill>
          <a:blip r:embed="rId10"/>
          <a:stretch>
            <a:fillRect/>
          </a:stretch>
        </p:blipFill>
        <p:spPr>
          <a:xfrm>
            <a:off x="4234705" y="2697226"/>
            <a:ext cx="519545" cy="519545"/>
          </a:xfrm>
          <a:prstGeom prst="rect">
            <a:avLst/>
          </a:prstGeom>
        </p:spPr>
      </p:pic>
      <p:sp>
        <p:nvSpPr>
          <p:cNvPr id="20" name="CuadroTexto 19"/>
          <p:cNvSpPr txBox="1"/>
          <p:nvPr/>
        </p:nvSpPr>
        <p:spPr>
          <a:xfrm>
            <a:off x="4754250" y="2837486"/>
            <a:ext cx="374284" cy="307777"/>
          </a:xfrm>
          <a:prstGeom prst="rect">
            <a:avLst/>
          </a:prstGeom>
          <a:noFill/>
        </p:spPr>
        <p:txBody>
          <a:bodyPr wrap="none" rtlCol="0">
            <a:spAutoFit/>
          </a:bodyPr>
          <a:lstStyle/>
          <a:p>
            <a:r>
              <a:rPr lang="es-ES" sz="1400" dirty="0" smtClean="0">
                <a:solidFill>
                  <a:schemeClr val="bg1"/>
                </a:solidFill>
              </a:rPr>
              <a:t>x5</a:t>
            </a:r>
            <a:endParaRPr lang="es-ES" sz="1400" dirty="0">
              <a:solidFill>
                <a:schemeClr val="bg1"/>
              </a:solidFill>
            </a:endParaRPr>
          </a:p>
        </p:txBody>
      </p:sp>
      <p:pic>
        <p:nvPicPr>
          <p:cNvPr id="21" name="Imagen 20"/>
          <p:cNvPicPr>
            <a:picLocks noChangeAspect="1"/>
          </p:cNvPicPr>
          <p:nvPr/>
        </p:nvPicPr>
        <p:blipFill>
          <a:blip r:embed="rId10"/>
          <a:stretch>
            <a:fillRect/>
          </a:stretch>
        </p:blipFill>
        <p:spPr>
          <a:xfrm>
            <a:off x="6554579" y="2768734"/>
            <a:ext cx="519545" cy="519545"/>
          </a:xfrm>
          <a:prstGeom prst="rect">
            <a:avLst/>
          </a:prstGeom>
        </p:spPr>
      </p:pic>
      <p:sp>
        <p:nvSpPr>
          <p:cNvPr id="22" name="CuadroTexto 21"/>
          <p:cNvSpPr txBox="1"/>
          <p:nvPr/>
        </p:nvSpPr>
        <p:spPr>
          <a:xfrm>
            <a:off x="7074124" y="2908994"/>
            <a:ext cx="374284" cy="307777"/>
          </a:xfrm>
          <a:prstGeom prst="rect">
            <a:avLst/>
          </a:prstGeom>
          <a:noFill/>
        </p:spPr>
        <p:txBody>
          <a:bodyPr wrap="none" rtlCol="0">
            <a:spAutoFit/>
          </a:bodyPr>
          <a:lstStyle/>
          <a:p>
            <a:r>
              <a:rPr lang="es-ES" sz="1400" dirty="0" smtClean="0">
                <a:solidFill>
                  <a:schemeClr val="bg1"/>
                </a:solidFill>
              </a:rPr>
              <a:t>x1</a:t>
            </a:r>
            <a:endParaRPr lang="es-ES" sz="1400" dirty="0">
              <a:solidFill>
                <a:schemeClr val="bg1"/>
              </a:solidFill>
            </a:endParaRPr>
          </a:p>
        </p:txBody>
      </p:sp>
      <p:pic>
        <p:nvPicPr>
          <p:cNvPr id="23" name="Imagen 22" descr="Captura de pantalla 2017-04-11 a las 11.43.25.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90689" y="3475603"/>
            <a:ext cx="1781496" cy="1947500"/>
          </a:xfrm>
          <a:prstGeom prst="rect">
            <a:avLst/>
          </a:prstGeom>
        </p:spPr>
      </p:pic>
      <p:pic>
        <p:nvPicPr>
          <p:cNvPr id="24" name="Imagen 23"/>
          <p:cNvPicPr>
            <a:picLocks noChangeAspect="1"/>
          </p:cNvPicPr>
          <p:nvPr/>
        </p:nvPicPr>
        <p:blipFill>
          <a:blip r:embed="rId10"/>
          <a:stretch>
            <a:fillRect/>
          </a:stretch>
        </p:blipFill>
        <p:spPr>
          <a:xfrm>
            <a:off x="4249694" y="4839057"/>
            <a:ext cx="519545" cy="519545"/>
          </a:xfrm>
          <a:prstGeom prst="rect">
            <a:avLst/>
          </a:prstGeom>
        </p:spPr>
      </p:pic>
      <p:sp>
        <p:nvSpPr>
          <p:cNvPr id="25" name="CuadroTexto 24"/>
          <p:cNvSpPr txBox="1"/>
          <p:nvPr/>
        </p:nvSpPr>
        <p:spPr>
          <a:xfrm>
            <a:off x="4769239" y="4979317"/>
            <a:ext cx="374284" cy="307777"/>
          </a:xfrm>
          <a:prstGeom prst="rect">
            <a:avLst/>
          </a:prstGeom>
          <a:noFill/>
        </p:spPr>
        <p:txBody>
          <a:bodyPr wrap="none" rtlCol="0">
            <a:spAutoFit/>
          </a:bodyPr>
          <a:lstStyle/>
          <a:p>
            <a:r>
              <a:rPr lang="es-ES" sz="1400" dirty="0" smtClean="0">
                <a:solidFill>
                  <a:schemeClr val="bg1"/>
                </a:solidFill>
              </a:rPr>
              <a:t>x3</a:t>
            </a:r>
            <a:endParaRPr lang="es-ES" sz="1400" dirty="0">
              <a:solidFill>
                <a:schemeClr val="bg1"/>
              </a:solidFill>
            </a:endParaRPr>
          </a:p>
        </p:txBody>
      </p:sp>
      <p:sp>
        <p:nvSpPr>
          <p:cNvPr id="26" name="Rectángulo 25"/>
          <p:cNvSpPr/>
          <p:nvPr/>
        </p:nvSpPr>
        <p:spPr>
          <a:xfrm>
            <a:off x="695674" y="1844243"/>
            <a:ext cx="2818951" cy="492443"/>
          </a:xfrm>
          <a:prstGeom prst="rect">
            <a:avLst/>
          </a:prstGeom>
        </p:spPr>
        <p:txBody>
          <a:bodyPr wrap="none">
            <a:spAutoFit/>
          </a:bodyPr>
          <a:lstStyle/>
          <a:p>
            <a:pPr algn="ctr">
              <a:lnSpc>
                <a:spcPct val="110000"/>
              </a:lnSpc>
            </a:pPr>
            <a:r>
              <a:rPr lang="es-ES_tradnl" sz="2400" b="1" dirty="0">
                <a:solidFill>
                  <a:srgbClr val="C70234"/>
                </a:solidFill>
                <a:latin typeface="Arial" panose="020B0604020202020204" pitchFamily="34" charset="0"/>
                <a:cs typeface="Arial" panose="020B0604020202020204" pitchFamily="34" charset="0"/>
              </a:rPr>
              <a:t>Espacios abiertos</a:t>
            </a:r>
          </a:p>
        </p:txBody>
      </p:sp>
      <p:pic>
        <p:nvPicPr>
          <p:cNvPr id="27" name="Imagen 26"/>
          <p:cNvPicPr>
            <a:picLocks noChangeAspect="1"/>
          </p:cNvPicPr>
          <p:nvPr/>
        </p:nvPicPr>
        <p:blipFill>
          <a:blip r:embed="rId12"/>
          <a:stretch>
            <a:fillRect/>
          </a:stretch>
        </p:blipFill>
        <p:spPr>
          <a:xfrm>
            <a:off x="3370609" y="4784958"/>
            <a:ext cx="482810" cy="482810"/>
          </a:xfrm>
          <a:prstGeom prst="rect">
            <a:avLst/>
          </a:prstGeom>
        </p:spPr>
      </p:pic>
      <p:sp>
        <p:nvSpPr>
          <p:cNvPr id="28" name="3 Marcador de número de diapositiva"/>
          <p:cNvSpPr>
            <a:spLocks noGrp="1"/>
          </p:cNvSpPr>
          <p:nvPr>
            <p:ph type="sldNum" sz="quarter" idx="12"/>
          </p:nvPr>
        </p:nvSpPr>
        <p:spPr>
          <a:xfrm>
            <a:off x="6853633" y="5447218"/>
            <a:ext cx="2133600" cy="273844"/>
          </a:xfrm>
        </p:spPr>
        <p:txBody>
          <a:bodyPr/>
          <a:lstStyle/>
          <a:p>
            <a:pPr>
              <a:defRPr/>
            </a:pPr>
            <a:fld id="{6F432367-D303-4CA3-8F46-CBEF4C67A352}"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val="3332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sp>
        <p:nvSpPr>
          <p:cNvPr id="5"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ESPACIOS.GOB</a:t>
            </a:r>
            <a:r>
              <a:rPr lang="es-MX" sz="2000" b="1" dirty="0" smtClean="0">
                <a:solidFill>
                  <a:schemeClr val="accent2">
                    <a:lumMod val="75000"/>
                  </a:schemeClr>
                </a:solidFill>
                <a:latin typeface="Helvetica" pitchFamily="34" charset="0"/>
                <a:ea typeface="ＭＳ Ｐゴシック" pitchFamily="36" charset="-128"/>
                <a:cs typeface="Helvetica" pitchFamily="34" charset="0"/>
              </a:rPr>
              <a:t>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pic>
        <p:nvPicPr>
          <p:cNvPr id="10" name="Imagen 9" descr="esp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117" y="1661085"/>
            <a:ext cx="2736304" cy="3704287"/>
          </a:xfrm>
          <a:prstGeom prst="rect">
            <a:avLst/>
          </a:prstGeom>
        </p:spPr>
      </p:pic>
      <p:pic>
        <p:nvPicPr>
          <p:cNvPr id="11" name="Imagen 10" descr="esp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3073522"/>
            <a:ext cx="3036257" cy="2291850"/>
          </a:xfrm>
          <a:prstGeom prst="rect">
            <a:avLst/>
          </a:prstGeom>
        </p:spPr>
      </p:pic>
      <p:pic>
        <p:nvPicPr>
          <p:cNvPr id="12" name="Imagen 11" descr="esp5.jpg"/>
          <p:cNvPicPr>
            <a:picLocks noChangeAspect="1"/>
          </p:cNvPicPr>
          <p:nvPr/>
        </p:nvPicPr>
        <p:blipFill rotWithShape="1">
          <a:blip r:embed="rId3" cstate="email">
            <a:extLst>
              <a:ext uri="{28A0092B-C50C-407E-A947-70E740481C1C}">
                <a14:useLocalDpi xmlns:a14="http://schemas.microsoft.com/office/drawing/2010/main"/>
              </a:ext>
            </a:extLst>
          </a:blip>
          <a:srcRect l="19331"/>
          <a:stretch/>
        </p:blipFill>
        <p:spPr>
          <a:xfrm>
            <a:off x="6557868" y="3073522"/>
            <a:ext cx="2449283" cy="2291850"/>
          </a:xfrm>
          <a:prstGeom prst="rect">
            <a:avLst/>
          </a:prstGeom>
        </p:spPr>
      </p:pic>
      <p:pic>
        <p:nvPicPr>
          <p:cNvPr id="13" name="Imagen 12"/>
          <p:cNvPicPr>
            <a:picLocks noChangeAspect="1"/>
          </p:cNvPicPr>
          <p:nvPr/>
        </p:nvPicPr>
        <p:blipFill>
          <a:blip r:embed="rId4"/>
          <a:stretch>
            <a:fillRect/>
          </a:stretch>
        </p:blipFill>
        <p:spPr>
          <a:xfrm>
            <a:off x="4957637" y="2437824"/>
            <a:ext cx="458002" cy="458002"/>
          </a:xfrm>
          <a:prstGeom prst="rect">
            <a:avLst/>
          </a:prstGeom>
        </p:spPr>
      </p:pic>
      <p:pic>
        <p:nvPicPr>
          <p:cNvPr id="14" name="Imagen 13"/>
          <p:cNvPicPr>
            <a:picLocks noChangeAspect="1"/>
          </p:cNvPicPr>
          <p:nvPr/>
        </p:nvPicPr>
        <p:blipFill>
          <a:blip r:embed="rId5"/>
          <a:stretch>
            <a:fillRect/>
          </a:stretch>
        </p:blipFill>
        <p:spPr>
          <a:xfrm>
            <a:off x="5533701" y="2437824"/>
            <a:ext cx="458002" cy="458002"/>
          </a:xfrm>
          <a:prstGeom prst="rect">
            <a:avLst/>
          </a:prstGeom>
        </p:spPr>
      </p:pic>
      <p:pic>
        <p:nvPicPr>
          <p:cNvPr id="15" name="Imagen 14"/>
          <p:cNvPicPr>
            <a:picLocks noChangeAspect="1"/>
          </p:cNvPicPr>
          <p:nvPr/>
        </p:nvPicPr>
        <p:blipFill>
          <a:blip r:embed="rId6"/>
          <a:stretch>
            <a:fillRect/>
          </a:stretch>
        </p:blipFill>
        <p:spPr>
          <a:xfrm>
            <a:off x="3301453" y="2452137"/>
            <a:ext cx="429376" cy="429376"/>
          </a:xfrm>
          <a:prstGeom prst="rect">
            <a:avLst/>
          </a:prstGeom>
        </p:spPr>
      </p:pic>
      <p:pic>
        <p:nvPicPr>
          <p:cNvPr id="16" name="Imagen 15"/>
          <p:cNvPicPr>
            <a:picLocks noChangeAspect="1"/>
          </p:cNvPicPr>
          <p:nvPr/>
        </p:nvPicPr>
        <p:blipFill>
          <a:blip r:embed="rId7"/>
          <a:stretch>
            <a:fillRect/>
          </a:stretch>
        </p:blipFill>
        <p:spPr>
          <a:xfrm>
            <a:off x="3805509" y="2430668"/>
            <a:ext cx="472314" cy="472314"/>
          </a:xfrm>
          <a:prstGeom prst="rect">
            <a:avLst/>
          </a:prstGeom>
        </p:spPr>
      </p:pic>
      <p:pic>
        <p:nvPicPr>
          <p:cNvPr id="17" name="Imagen 16"/>
          <p:cNvPicPr>
            <a:picLocks noChangeAspect="1"/>
          </p:cNvPicPr>
          <p:nvPr/>
        </p:nvPicPr>
        <p:blipFill>
          <a:blip r:embed="rId8"/>
          <a:stretch>
            <a:fillRect/>
          </a:stretch>
        </p:blipFill>
        <p:spPr>
          <a:xfrm>
            <a:off x="4381573" y="2430668"/>
            <a:ext cx="472314" cy="472314"/>
          </a:xfrm>
          <a:prstGeom prst="rect">
            <a:avLst/>
          </a:prstGeom>
        </p:spPr>
      </p:pic>
      <p:pic>
        <p:nvPicPr>
          <p:cNvPr id="18" name="Imagen 17"/>
          <p:cNvPicPr>
            <a:picLocks noChangeAspect="1"/>
          </p:cNvPicPr>
          <p:nvPr/>
        </p:nvPicPr>
        <p:blipFill>
          <a:blip r:embed="rId9"/>
          <a:stretch>
            <a:fillRect/>
          </a:stretch>
        </p:blipFill>
        <p:spPr>
          <a:xfrm>
            <a:off x="421133" y="4733432"/>
            <a:ext cx="519545" cy="519545"/>
          </a:xfrm>
          <a:prstGeom prst="rect">
            <a:avLst/>
          </a:prstGeom>
        </p:spPr>
      </p:pic>
      <p:sp>
        <p:nvSpPr>
          <p:cNvPr id="19" name="CuadroTexto 18"/>
          <p:cNvSpPr txBox="1"/>
          <p:nvPr/>
        </p:nvSpPr>
        <p:spPr>
          <a:xfrm>
            <a:off x="940678" y="4873692"/>
            <a:ext cx="474133" cy="307777"/>
          </a:xfrm>
          <a:prstGeom prst="rect">
            <a:avLst/>
          </a:prstGeom>
          <a:noFill/>
        </p:spPr>
        <p:txBody>
          <a:bodyPr wrap="none" rtlCol="0">
            <a:spAutoFit/>
          </a:bodyPr>
          <a:lstStyle/>
          <a:p>
            <a:r>
              <a:rPr lang="es-ES" sz="1400" dirty="0" smtClean="0">
                <a:solidFill>
                  <a:schemeClr val="bg1"/>
                </a:solidFill>
              </a:rPr>
              <a:t>x10</a:t>
            </a:r>
            <a:endParaRPr lang="es-ES" sz="1400" dirty="0">
              <a:solidFill>
                <a:schemeClr val="bg1"/>
              </a:solidFill>
            </a:endParaRPr>
          </a:p>
        </p:txBody>
      </p:sp>
      <p:pic>
        <p:nvPicPr>
          <p:cNvPr id="20" name="Imagen 19"/>
          <p:cNvPicPr>
            <a:picLocks noChangeAspect="1"/>
          </p:cNvPicPr>
          <p:nvPr/>
        </p:nvPicPr>
        <p:blipFill>
          <a:blip r:embed="rId9"/>
          <a:stretch>
            <a:fillRect/>
          </a:stretch>
        </p:blipFill>
        <p:spPr>
          <a:xfrm>
            <a:off x="3425113" y="4735303"/>
            <a:ext cx="519545" cy="519545"/>
          </a:xfrm>
          <a:prstGeom prst="rect">
            <a:avLst/>
          </a:prstGeom>
        </p:spPr>
      </p:pic>
      <p:sp>
        <p:nvSpPr>
          <p:cNvPr id="21" name="CuadroTexto 20"/>
          <p:cNvSpPr txBox="1"/>
          <p:nvPr/>
        </p:nvSpPr>
        <p:spPr>
          <a:xfrm>
            <a:off x="3944658" y="4875563"/>
            <a:ext cx="374284" cy="307777"/>
          </a:xfrm>
          <a:prstGeom prst="rect">
            <a:avLst/>
          </a:prstGeom>
          <a:noFill/>
        </p:spPr>
        <p:txBody>
          <a:bodyPr wrap="none" rtlCol="0">
            <a:spAutoFit/>
          </a:bodyPr>
          <a:lstStyle/>
          <a:p>
            <a:r>
              <a:rPr lang="es-ES" sz="1400" dirty="0" smtClean="0">
                <a:solidFill>
                  <a:schemeClr val="bg1"/>
                </a:solidFill>
              </a:rPr>
              <a:t>x4</a:t>
            </a:r>
            <a:endParaRPr lang="es-ES" sz="1400" dirty="0">
              <a:solidFill>
                <a:schemeClr val="bg1"/>
              </a:solidFill>
            </a:endParaRPr>
          </a:p>
        </p:txBody>
      </p:sp>
      <p:pic>
        <p:nvPicPr>
          <p:cNvPr id="22" name="Imagen 21"/>
          <p:cNvPicPr>
            <a:picLocks noChangeAspect="1"/>
          </p:cNvPicPr>
          <p:nvPr/>
        </p:nvPicPr>
        <p:blipFill>
          <a:blip r:embed="rId9"/>
          <a:stretch>
            <a:fillRect/>
          </a:stretch>
        </p:blipFill>
        <p:spPr>
          <a:xfrm>
            <a:off x="6670340" y="4747443"/>
            <a:ext cx="519545" cy="519545"/>
          </a:xfrm>
          <a:prstGeom prst="rect">
            <a:avLst/>
          </a:prstGeom>
        </p:spPr>
      </p:pic>
      <p:sp>
        <p:nvSpPr>
          <p:cNvPr id="23" name="CuadroTexto 22"/>
          <p:cNvSpPr txBox="1"/>
          <p:nvPr/>
        </p:nvSpPr>
        <p:spPr>
          <a:xfrm>
            <a:off x="7189885" y="4887703"/>
            <a:ext cx="374284" cy="307777"/>
          </a:xfrm>
          <a:prstGeom prst="rect">
            <a:avLst/>
          </a:prstGeom>
          <a:noFill/>
        </p:spPr>
        <p:txBody>
          <a:bodyPr wrap="none" rtlCol="0">
            <a:spAutoFit/>
          </a:bodyPr>
          <a:lstStyle/>
          <a:p>
            <a:r>
              <a:rPr lang="es-ES" sz="1400" dirty="0" smtClean="0">
                <a:solidFill>
                  <a:schemeClr val="bg1"/>
                </a:solidFill>
              </a:rPr>
              <a:t>x4</a:t>
            </a:r>
            <a:endParaRPr lang="es-ES" sz="1400" dirty="0">
              <a:solidFill>
                <a:schemeClr val="bg1"/>
              </a:solidFill>
            </a:endParaRPr>
          </a:p>
        </p:txBody>
      </p:sp>
      <p:sp>
        <p:nvSpPr>
          <p:cNvPr id="24" name="Rectángulo 23"/>
          <p:cNvSpPr/>
          <p:nvPr/>
        </p:nvSpPr>
        <p:spPr>
          <a:xfrm>
            <a:off x="3252203" y="1849356"/>
            <a:ext cx="2425514" cy="492443"/>
          </a:xfrm>
          <a:prstGeom prst="rect">
            <a:avLst/>
          </a:prstGeom>
        </p:spPr>
        <p:txBody>
          <a:bodyPr wrap="none">
            <a:spAutoFit/>
          </a:bodyPr>
          <a:lstStyle/>
          <a:p>
            <a:pPr algn="ctr">
              <a:lnSpc>
                <a:spcPct val="110000"/>
              </a:lnSpc>
            </a:pPr>
            <a:r>
              <a:rPr lang="es-ES_tradnl" sz="2400" b="1" dirty="0" smtClean="0">
                <a:solidFill>
                  <a:srgbClr val="C70234"/>
                </a:solidFill>
                <a:latin typeface="Arial" panose="020B0604020202020204" pitchFamily="34" charset="0"/>
                <a:cs typeface="Arial" panose="020B0604020202020204" pitchFamily="34" charset="0"/>
              </a:rPr>
              <a:t>Salas de juntas</a:t>
            </a:r>
            <a:endParaRPr lang="es-ES_tradnl" sz="2400" b="1" dirty="0">
              <a:solidFill>
                <a:srgbClr val="C70234"/>
              </a:solidFill>
              <a:latin typeface="Arial" panose="020B0604020202020204" pitchFamily="34" charset="0"/>
              <a:cs typeface="Arial" panose="020B0604020202020204" pitchFamily="34" charset="0"/>
            </a:endParaRPr>
          </a:p>
        </p:txBody>
      </p:sp>
      <p:pic>
        <p:nvPicPr>
          <p:cNvPr id="25" name="Imagen 24"/>
          <p:cNvPicPr>
            <a:picLocks noChangeAspect="1"/>
          </p:cNvPicPr>
          <p:nvPr/>
        </p:nvPicPr>
        <p:blipFill>
          <a:blip r:embed="rId10"/>
          <a:stretch>
            <a:fillRect/>
          </a:stretch>
        </p:blipFill>
        <p:spPr>
          <a:xfrm>
            <a:off x="6109765" y="2425420"/>
            <a:ext cx="482810" cy="482810"/>
          </a:xfrm>
          <a:prstGeom prst="rect">
            <a:avLst/>
          </a:prstGeom>
        </p:spPr>
      </p:pic>
      <p:sp>
        <p:nvSpPr>
          <p:cNvPr id="26" name="3 Marcador de número de diapositiva"/>
          <p:cNvSpPr>
            <a:spLocks noGrp="1"/>
          </p:cNvSpPr>
          <p:nvPr>
            <p:ph type="sldNum" sz="quarter" idx="12"/>
          </p:nvPr>
        </p:nvSpPr>
        <p:spPr>
          <a:xfrm>
            <a:off x="6856485" y="5463944"/>
            <a:ext cx="2133600" cy="273844"/>
          </a:xfrm>
        </p:spPr>
        <p:txBody>
          <a:bodyPr/>
          <a:lstStyle/>
          <a:p>
            <a:pPr>
              <a:defRPr/>
            </a:pPr>
            <a:fld id="{6F432367-D303-4CA3-8F46-CBEF4C67A352}"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98820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Imagen"/>
          <p:cNvPicPr>
            <a:picLocks noChangeAspect="1"/>
          </p:cNvPicPr>
          <p:nvPr/>
        </p:nvPicPr>
        <p:blipFill rotWithShape="1">
          <a:blip r:embed="rId2">
            <a:extLst>
              <a:ext uri="{28A0092B-C50C-407E-A947-70E740481C1C}">
                <a14:useLocalDpi xmlns:a14="http://schemas.microsoft.com/office/drawing/2010/main" val="0"/>
              </a:ext>
            </a:extLst>
          </a:blip>
          <a:srcRect t="17955" b="3067"/>
          <a:stretch/>
        </p:blipFill>
        <p:spPr bwMode="auto">
          <a:xfrm>
            <a:off x="0" y="1233377"/>
            <a:ext cx="9144000" cy="54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250825" y="3242112"/>
            <a:ext cx="557213" cy="512763"/>
          </a:xfrm>
          <a:prstGeom prst="roundRect">
            <a:avLst/>
          </a:prstGeom>
          <a:solidFill>
            <a:srgbClr val="0D68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s-MX" sz="2200" b="1" dirty="0" smtClean="0">
                <a:solidFill>
                  <a:prstClr val="white"/>
                </a:solidFill>
              </a:rPr>
              <a:t>II.-</a:t>
            </a:r>
            <a:endParaRPr lang="es-MX" sz="2200" b="1" dirty="0">
              <a:solidFill>
                <a:prstClr val="white"/>
              </a:solidFill>
            </a:endParaRPr>
          </a:p>
        </p:txBody>
      </p:sp>
      <p:sp>
        <p:nvSpPr>
          <p:cNvPr id="7" name="6 CuadroTexto"/>
          <p:cNvSpPr txBox="1"/>
          <p:nvPr/>
        </p:nvSpPr>
        <p:spPr>
          <a:xfrm>
            <a:off x="900113" y="2837254"/>
            <a:ext cx="3671887" cy="1815882"/>
          </a:xfrm>
          <a:prstGeom prst="rect">
            <a:avLst/>
          </a:prstGeom>
          <a:noFill/>
        </p:spPr>
        <p:txBody>
          <a:bodyPr>
            <a:spAutoFit/>
          </a:bodyPr>
          <a:lstStyle/>
          <a:p>
            <a:pPr defTabSz="457200" fontAlgn="base">
              <a:spcBef>
                <a:spcPct val="0"/>
              </a:spcBef>
              <a:spcAft>
                <a:spcPct val="0"/>
              </a:spcAft>
              <a:defRPr/>
            </a:pPr>
            <a:r>
              <a:rPr lang="es-MX" altLang="es-MX" sz="2800" b="1" dirty="0">
                <a:solidFill>
                  <a:prstClr val="black"/>
                </a:solidFill>
                <a:latin typeface="Helvetica" pitchFamily="34" charset="0"/>
                <a:ea typeface="ＭＳ Ｐゴシック" pitchFamily="36" charset="-128"/>
                <a:cs typeface="Arial" charset="0"/>
              </a:rPr>
              <a:t>Procedimiento Tradicional Ley Agraria</a:t>
            </a:r>
          </a:p>
          <a:p>
            <a:pPr defTabSz="457200" fontAlgn="base">
              <a:spcBef>
                <a:spcPct val="0"/>
              </a:spcBef>
              <a:spcAft>
                <a:spcPct val="0"/>
              </a:spcAft>
              <a:defRPr/>
            </a:pPr>
            <a:endParaRPr lang="es-MX" altLang="es-MX" sz="2800" b="1" dirty="0">
              <a:solidFill>
                <a:prstClr val="black"/>
              </a:solidFill>
              <a:latin typeface="Helvetica" pitchFamily="34" charset="0"/>
              <a:ea typeface="ＭＳ Ｐゴシック" pitchFamily="36" charset="-128"/>
              <a:cs typeface="Arial"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949280"/>
            <a:ext cx="604330" cy="604330"/>
          </a:xfrm>
          <a:prstGeom prst="rect">
            <a:avLst/>
          </a:prstGeom>
        </p:spPr>
      </p:pic>
    </p:spTree>
    <p:extLst>
      <p:ext uri="{BB962C8B-B14F-4D97-AF65-F5344CB8AC3E}">
        <p14:creationId xmlns:p14="http://schemas.microsoft.com/office/powerpoint/2010/main" val="51640898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8 Flecha derecha">
            <a:extLst>
              <a:ext uri="{FF2B5EF4-FFF2-40B4-BE49-F238E27FC236}">
                <a16:creationId xmlns="" xmlns:a16="http://schemas.microsoft.com/office/drawing/2014/main" id="{92C01663-023D-4557-BFD5-5BD314355394}"/>
              </a:ext>
            </a:extLst>
          </p:cNvPr>
          <p:cNvSpPr/>
          <p:nvPr/>
        </p:nvSpPr>
        <p:spPr>
          <a:xfrm>
            <a:off x="-36512" y="3602818"/>
            <a:ext cx="9119539" cy="323851"/>
          </a:xfrm>
          <a:prstGeom prst="rightArrow">
            <a:avLst>
              <a:gd name="adj1" fmla="val 20588"/>
              <a:gd name="adj2" fmla="val 12352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 </a:t>
            </a:r>
            <a:endParaRPr lang="es-MX" dirty="0"/>
          </a:p>
        </p:txBody>
      </p:sp>
      <p:grpSp>
        <p:nvGrpSpPr>
          <p:cNvPr id="5" name="83 Grupo">
            <a:extLst>
              <a:ext uri="{FF2B5EF4-FFF2-40B4-BE49-F238E27FC236}">
                <a16:creationId xmlns="" xmlns:a16="http://schemas.microsoft.com/office/drawing/2014/main" id="{9747DC2A-CF5F-401E-8358-36804B69632B}"/>
              </a:ext>
            </a:extLst>
          </p:cNvPr>
          <p:cNvGrpSpPr/>
          <p:nvPr/>
        </p:nvGrpSpPr>
        <p:grpSpPr>
          <a:xfrm>
            <a:off x="528411" y="2247562"/>
            <a:ext cx="4115597" cy="1253446"/>
            <a:chOff x="528411" y="1606748"/>
            <a:chExt cx="4115597" cy="1253446"/>
          </a:xfrm>
        </p:grpSpPr>
        <p:sp>
          <p:nvSpPr>
            <p:cNvPr id="6" name="42 Elipse">
              <a:extLst>
                <a:ext uri="{FF2B5EF4-FFF2-40B4-BE49-F238E27FC236}">
                  <a16:creationId xmlns="" xmlns:a16="http://schemas.microsoft.com/office/drawing/2014/main" id="{BBF43AA7-8B8D-402B-A9FD-2274D3CD3499}"/>
                </a:ext>
              </a:extLst>
            </p:cNvPr>
            <p:cNvSpPr/>
            <p:nvPr/>
          </p:nvSpPr>
          <p:spPr>
            <a:xfrm>
              <a:off x="528411" y="1606748"/>
              <a:ext cx="526107" cy="526107"/>
            </a:xfrm>
            <a:prstGeom prst="ellipse">
              <a:avLst/>
            </a:prstGeom>
            <a:noFill/>
            <a:ln w="76200">
              <a:solidFill>
                <a:srgbClr val="FF0000"/>
              </a:solid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sz="2400" dirty="0">
                  <a:solidFill>
                    <a:srgbClr val="595959"/>
                  </a:solidFill>
                </a:rPr>
                <a:t>1</a:t>
              </a:r>
            </a:p>
          </p:txBody>
        </p:sp>
        <p:sp>
          <p:nvSpPr>
            <p:cNvPr id="8" name="64 CuadroTexto">
              <a:extLst>
                <a:ext uri="{FF2B5EF4-FFF2-40B4-BE49-F238E27FC236}">
                  <a16:creationId xmlns="" xmlns:a16="http://schemas.microsoft.com/office/drawing/2014/main" id="{89F8220F-77BF-40B7-92F6-579DC3BC8447}"/>
                </a:ext>
              </a:extLst>
            </p:cNvPr>
            <p:cNvSpPr txBox="1"/>
            <p:nvPr/>
          </p:nvSpPr>
          <p:spPr>
            <a:xfrm>
              <a:off x="755576" y="2152308"/>
              <a:ext cx="3888432" cy="707886"/>
            </a:xfrm>
            <a:prstGeom prst="rect">
              <a:avLst/>
            </a:prstGeom>
            <a:noFill/>
            <a:ln w="76200">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defPPr>
                <a:defRPr lang="es-MX"/>
              </a:defPPr>
              <a:lvl1pPr algn="ctr">
                <a:defRPr sz="2400">
                  <a:solidFill>
                    <a:srgbClr val="595959"/>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es-MX" sz="2000" dirty="0"/>
            </a:p>
          </p:txBody>
        </p:sp>
      </p:grpSp>
      <p:grpSp>
        <p:nvGrpSpPr>
          <p:cNvPr id="10" name="84 Grupo">
            <a:extLst>
              <a:ext uri="{FF2B5EF4-FFF2-40B4-BE49-F238E27FC236}">
                <a16:creationId xmlns="" xmlns:a16="http://schemas.microsoft.com/office/drawing/2014/main" id="{EC4CE671-C163-44D4-B6ED-F792593A9C4C}"/>
              </a:ext>
            </a:extLst>
          </p:cNvPr>
          <p:cNvGrpSpPr/>
          <p:nvPr/>
        </p:nvGrpSpPr>
        <p:grpSpPr>
          <a:xfrm>
            <a:off x="251520" y="3752720"/>
            <a:ext cx="3008703" cy="1893432"/>
            <a:chOff x="-177005" y="3734115"/>
            <a:chExt cx="3008703" cy="1893432"/>
          </a:xfrm>
        </p:grpSpPr>
        <p:cxnSp>
          <p:nvCxnSpPr>
            <p:cNvPr id="12" name="49 Conector recto">
              <a:extLst>
                <a:ext uri="{FF2B5EF4-FFF2-40B4-BE49-F238E27FC236}">
                  <a16:creationId xmlns="" xmlns:a16="http://schemas.microsoft.com/office/drawing/2014/main" id="{09B76130-46DE-4E61-BC88-DA76957C5964}"/>
                </a:ext>
              </a:extLst>
            </p:cNvPr>
            <p:cNvCxnSpPr/>
            <p:nvPr/>
          </p:nvCxnSpPr>
          <p:spPr>
            <a:xfrm>
              <a:off x="2438356" y="3912546"/>
              <a:ext cx="0" cy="1604686"/>
            </a:xfrm>
            <a:prstGeom prst="line">
              <a:avLst/>
            </a:prstGeom>
            <a:noFill/>
          </p:spPr>
        </p:cxnSp>
        <p:sp>
          <p:nvSpPr>
            <p:cNvPr id="13" name="61 CuadroTexto">
              <a:extLst>
                <a:ext uri="{FF2B5EF4-FFF2-40B4-BE49-F238E27FC236}">
                  <a16:creationId xmlns="" xmlns:a16="http://schemas.microsoft.com/office/drawing/2014/main" id="{A7130E6A-867D-4F10-8578-24CB3CD833AA}"/>
                </a:ext>
              </a:extLst>
            </p:cNvPr>
            <p:cNvSpPr txBox="1"/>
            <p:nvPr/>
          </p:nvSpPr>
          <p:spPr>
            <a:xfrm>
              <a:off x="-177005" y="3842443"/>
              <a:ext cx="3008703" cy="1785104"/>
            </a:xfrm>
            <a:prstGeom prst="rect">
              <a:avLst/>
            </a:prstGeom>
            <a:noFill/>
          </p:spPr>
          <p:txBody>
            <a:bodyPr wrap="square" rtlCol="0">
              <a:spAutoFit/>
            </a:bodyPr>
            <a:lstStyle>
              <a:defPPr>
                <a:defRPr lang="es-MX"/>
              </a:defPPr>
              <a:lvl1pPr algn="just">
                <a:defRPr sz="2000" b="1">
                  <a:solidFill>
                    <a:schemeClr val="tx1">
                      <a:lumMod val="50000"/>
                      <a:lumOff val="50000"/>
                    </a:schemeClr>
                  </a:solidFill>
                  <a:latin typeface="Arial" panose="020B0604020202020204" pitchFamily="34" charset="0"/>
                  <a:cs typeface="Arial" panose="020B0604020202020204" pitchFamily="34" charset="0"/>
                </a:defRPr>
              </a:lvl1pPr>
            </a:lstStyle>
            <a:p>
              <a:r>
                <a:rPr lang="es-MX" sz="1800" b="0" dirty="0">
                  <a:solidFill>
                    <a:schemeClr val="tx1"/>
                  </a:solidFill>
                  <a:latin typeface="Helvetica" pitchFamily="34" charset="0"/>
                  <a:cs typeface="Helvetica" pitchFamily="34" charset="0"/>
                </a:rPr>
                <a:t>SEDATU captura solicitud en Sistema Valuatorio, adjunta base informativa y paga aprovechamientos correspondientes.**</a:t>
              </a:r>
            </a:p>
            <a:p>
              <a:endParaRPr lang="es-MX" dirty="0"/>
            </a:p>
          </p:txBody>
        </p:sp>
        <p:sp>
          <p:nvSpPr>
            <p:cNvPr id="14" name="78 Triángulo isósceles">
              <a:extLst>
                <a:ext uri="{FF2B5EF4-FFF2-40B4-BE49-F238E27FC236}">
                  <a16:creationId xmlns="" xmlns:a16="http://schemas.microsoft.com/office/drawing/2014/main" id="{3560D94D-5D6A-4C2F-AE83-7F5661E41A06}"/>
                </a:ext>
              </a:extLst>
            </p:cNvPr>
            <p:cNvSpPr/>
            <p:nvPr/>
          </p:nvSpPr>
          <p:spPr>
            <a:xfrm flipV="1">
              <a:off x="2294340" y="3734115"/>
              <a:ext cx="288032" cy="330238"/>
            </a:xfrm>
            <a:prstGeom prst="triangle">
              <a:avLst/>
            </a:prstGeom>
            <a:noFill/>
          </p:spPr>
          <p:txBody>
            <a:bodyPr wrap="square" rtlCol="0">
              <a:spAutoFit/>
            </a:bodyPr>
            <a:lstStyle/>
            <a:p>
              <a:pPr algn="just"/>
              <a:endParaRPr lang="es-MX" sz="2000" b="1" dirty="0">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15" name="85 Grupo">
            <a:extLst>
              <a:ext uri="{FF2B5EF4-FFF2-40B4-BE49-F238E27FC236}">
                <a16:creationId xmlns="" xmlns:a16="http://schemas.microsoft.com/office/drawing/2014/main" id="{9CE7D2A2-FDB2-4945-8A24-295907451EF9}"/>
              </a:ext>
            </a:extLst>
          </p:cNvPr>
          <p:cNvGrpSpPr/>
          <p:nvPr/>
        </p:nvGrpSpPr>
        <p:grpSpPr>
          <a:xfrm>
            <a:off x="4340071" y="1750666"/>
            <a:ext cx="4447404" cy="2037556"/>
            <a:chOff x="2795176" y="1610119"/>
            <a:chExt cx="4755963" cy="2178921"/>
          </a:xfrm>
        </p:grpSpPr>
        <p:sp>
          <p:nvSpPr>
            <p:cNvPr id="16" name="40 Elipse">
              <a:extLst>
                <a:ext uri="{FF2B5EF4-FFF2-40B4-BE49-F238E27FC236}">
                  <a16:creationId xmlns="" xmlns:a16="http://schemas.microsoft.com/office/drawing/2014/main" id="{E427DC77-9543-4004-824D-CC3609C49935}"/>
                </a:ext>
              </a:extLst>
            </p:cNvPr>
            <p:cNvSpPr/>
            <p:nvPr/>
          </p:nvSpPr>
          <p:spPr>
            <a:xfrm>
              <a:off x="2795176" y="2069827"/>
              <a:ext cx="705932" cy="705932"/>
            </a:xfrm>
            <a:prstGeom prst="ellipse">
              <a:avLst/>
            </a:prstGeom>
            <a:noFill/>
            <a:ln w="76200">
              <a:solidFill>
                <a:srgbClr val="FF0000"/>
              </a:solid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dirty="0">
                  <a:solidFill>
                    <a:schemeClr val="tx1"/>
                  </a:solidFill>
                </a:rPr>
                <a:t>3</a:t>
              </a:r>
            </a:p>
          </p:txBody>
        </p:sp>
        <p:cxnSp>
          <p:nvCxnSpPr>
            <p:cNvPr id="17" name="53 Conector recto">
              <a:extLst>
                <a:ext uri="{FF2B5EF4-FFF2-40B4-BE49-F238E27FC236}">
                  <a16:creationId xmlns="" xmlns:a16="http://schemas.microsoft.com/office/drawing/2014/main" id="{43D5F1A3-AAE9-46C6-ABAE-B54A4FF14D5D}"/>
                </a:ext>
              </a:extLst>
            </p:cNvPr>
            <p:cNvCxnSpPr/>
            <p:nvPr/>
          </p:nvCxnSpPr>
          <p:spPr>
            <a:xfrm flipV="1">
              <a:off x="3138368" y="2807270"/>
              <a:ext cx="9773" cy="845120"/>
            </a:xfrm>
            <a:prstGeom prst="line">
              <a:avLst/>
            </a:prstGeom>
          </p:spPr>
          <p:style>
            <a:lnRef idx="2">
              <a:schemeClr val="dk1"/>
            </a:lnRef>
            <a:fillRef idx="0">
              <a:schemeClr val="dk1"/>
            </a:fillRef>
            <a:effectRef idx="1">
              <a:schemeClr val="dk1"/>
            </a:effectRef>
            <a:fontRef idx="minor">
              <a:schemeClr val="tx1"/>
            </a:fontRef>
          </p:style>
        </p:cxnSp>
        <p:sp>
          <p:nvSpPr>
            <p:cNvPr id="18" name="65 CuadroTexto">
              <a:extLst>
                <a:ext uri="{FF2B5EF4-FFF2-40B4-BE49-F238E27FC236}">
                  <a16:creationId xmlns="" xmlns:a16="http://schemas.microsoft.com/office/drawing/2014/main" id="{2065176C-C2DB-4BC3-9BEB-4369FFA5E9B8}"/>
                </a:ext>
              </a:extLst>
            </p:cNvPr>
            <p:cNvSpPr txBox="1"/>
            <p:nvPr/>
          </p:nvSpPr>
          <p:spPr>
            <a:xfrm>
              <a:off x="3582223" y="1610119"/>
              <a:ext cx="3968916" cy="2172258"/>
            </a:xfrm>
            <a:prstGeom prst="rect">
              <a:avLst/>
            </a:prstGeom>
            <a:noFill/>
          </p:spPr>
          <p:txBody>
            <a:bodyPr wrap="square" rtlCol="0">
              <a:spAutoFit/>
            </a:bodyPr>
            <a:lstStyle>
              <a:defPPr>
                <a:defRPr lang="en-US"/>
              </a:defPPr>
              <a:lvl1pPr algn="just">
                <a:defRPr sz="1600">
                  <a:solidFill>
                    <a:srgbClr val="595959"/>
                  </a:solidFill>
                </a:defRPr>
              </a:lvl1pPr>
            </a:lstStyle>
            <a:p>
              <a:r>
                <a:rPr lang="es-ES" sz="1800" dirty="0">
                  <a:solidFill>
                    <a:schemeClr val="tx1"/>
                  </a:solidFill>
                  <a:latin typeface="Helvetica" pitchFamily="34" charset="0"/>
                  <a:cs typeface="Helvetica" pitchFamily="34" charset="0"/>
                </a:rPr>
                <a:t>INDAABIN atiende solicitud de Servicio Valuatorio de INDEMNIZACION, asignando a perito, mismo que levanta minuta con miembros del Comisariado Ejidal.***</a:t>
              </a:r>
            </a:p>
            <a:p>
              <a:endParaRPr lang="en-GB" sz="1800" dirty="0">
                <a:solidFill>
                  <a:schemeClr val="tx1"/>
                </a:solidFill>
              </a:endParaRPr>
            </a:p>
          </p:txBody>
        </p:sp>
        <p:sp>
          <p:nvSpPr>
            <p:cNvPr id="19" name="79 Triángulo isósceles">
              <a:extLst>
                <a:ext uri="{FF2B5EF4-FFF2-40B4-BE49-F238E27FC236}">
                  <a16:creationId xmlns="" xmlns:a16="http://schemas.microsoft.com/office/drawing/2014/main" id="{5B7AB2BF-E8D1-4CB2-948F-0B790E64328A}"/>
                </a:ext>
              </a:extLst>
            </p:cNvPr>
            <p:cNvSpPr/>
            <p:nvPr/>
          </p:nvSpPr>
          <p:spPr>
            <a:xfrm>
              <a:off x="2994350" y="3458802"/>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solidFill>
                  <a:schemeClr val="tx1"/>
                </a:solidFill>
              </a:endParaRPr>
            </a:p>
          </p:txBody>
        </p:sp>
      </p:grpSp>
      <p:grpSp>
        <p:nvGrpSpPr>
          <p:cNvPr id="20" name="86 Grupo">
            <a:extLst>
              <a:ext uri="{FF2B5EF4-FFF2-40B4-BE49-F238E27FC236}">
                <a16:creationId xmlns="" xmlns:a16="http://schemas.microsoft.com/office/drawing/2014/main" id="{A05A1721-9A3B-4403-AA1A-F08F21F322BF}"/>
              </a:ext>
            </a:extLst>
          </p:cNvPr>
          <p:cNvGrpSpPr/>
          <p:nvPr/>
        </p:nvGrpSpPr>
        <p:grpSpPr>
          <a:xfrm>
            <a:off x="3779911" y="3772122"/>
            <a:ext cx="3782424" cy="2034746"/>
            <a:chOff x="1490536" y="3734115"/>
            <a:chExt cx="3782424" cy="2034746"/>
          </a:xfrm>
        </p:grpSpPr>
        <p:sp>
          <p:nvSpPr>
            <p:cNvPr id="21" name="39 Elipse">
              <a:extLst>
                <a:ext uri="{FF2B5EF4-FFF2-40B4-BE49-F238E27FC236}">
                  <a16:creationId xmlns="" xmlns:a16="http://schemas.microsoft.com/office/drawing/2014/main" id="{D1668F92-11E9-4793-840A-89E520296A39}"/>
                </a:ext>
              </a:extLst>
            </p:cNvPr>
            <p:cNvSpPr/>
            <p:nvPr/>
          </p:nvSpPr>
          <p:spPr>
            <a:xfrm>
              <a:off x="4730897" y="5226798"/>
              <a:ext cx="542063" cy="542063"/>
            </a:xfrm>
            <a:prstGeom prst="ellipse">
              <a:avLst/>
            </a:prstGeom>
            <a:noFill/>
            <a:ln w="76200"/>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sz="2400" dirty="0">
                  <a:solidFill>
                    <a:srgbClr val="595959"/>
                  </a:solidFill>
                </a:rPr>
                <a:t>4</a:t>
              </a:r>
            </a:p>
          </p:txBody>
        </p:sp>
        <p:cxnSp>
          <p:nvCxnSpPr>
            <p:cNvPr id="22" name="55 Conector recto">
              <a:extLst>
                <a:ext uri="{FF2B5EF4-FFF2-40B4-BE49-F238E27FC236}">
                  <a16:creationId xmlns="" xmlns:a16="http://schemas.microsoft.com/office/drawing/2014/main" id="{B2755FEF-3B6A-4DCB-82E9-CA9C7C349B14}"/>
                </a:ext>
              </a:extLst>
            </p:cNvPr>
            <p:cNvCxnSpPr>
              <a:endCxn id="21" idx="0"/>
            </p:cNvCxnSpPr>
            <p:nvPr/>
          </p:nvCxnSpPr>
          <p:spPr>
            <a:xfrm>
              <a:off x="5001929" y="3912546"/>
              <a:ext cx="0" cy="1314252"/>
            </a:xfrm>
            <a:prstGeom prst="line">
              <a:avLst/>
            </a:prstGeom>
          </p:spPr>
          <p:style>
            <a:lnRef idx="2">
              <a:schemeClr val="dk1"/>
            </a:lnRef>
            <a:fillRef idx="0">
              <a:schemeClr val="dk1"/>
            </a:fillRef>
            <a:effectRef idx="1">
              <a:schemeClr val="dk1"/>
            </a:effectRef>
            <a:fontRef idx="minor">
              <a:schemeClr val="tx1"/>
            </a:fontRef>
          </p:style>
        </p:cxnSp>
        <p:sp>
          <p:nvSpPr>
            <p:cNvPr id="23" name="62 CuadroTexto">
              <a:extLst>
                <a:ext uri="{FF2B5EF4-FFF2-40B4-BE49-F238E27FC236}">
                  <a16:creationId xmlns="" xmlns:a16="http://schemas.microsoft.com/office/drawing/2014/main" id="{BA29FF5C-6560-48E3-B8F9-F7287065DF50}"/>
                </a:ext>
              </a:extLst>
            </p:cNvPr>
            <p:cNvSpPr txBox="1"/>
            <p:nvPr/>
          </p:nvSpPr>
          <p:spPr>
            <a:xfrm>
              <a:off x="1490536" y="3796361"/>
              <a:ext cx="3456385" cy="1754326"/>
            </a:xfrm>
            <a:prstGeom prst="rect">
              <a:avLst/>
            </a:prstGeom>
            <a:noFill/>
          </p:spPr>
          <p:txBody>
            <a:bodyPr wrap="square" rtlCol="0">
              <a:spAutoFit/>
            </a:bodyPr>
            <a:lstStyle>
              <a:defPPr>
                <a:defRPr lang="en-US"/>
              </a:defPPr>
              <a:lvl1pPr algn="just">
                <a:defRPr sz="1600">
                  <a:solidFill>
                    <a:srgbClr val="595959"/>
                  </a:solidFill>
                </a:defRPr>
              </a:lvl1pPr>
            </a:lstStyle>
            <a:p>
              <a:r>
                <a:rPr lang="es-ES" sz="1800" dirty="0">
                  <a:solidFill>
                    <a:schemeClr val="tx1"/>
                  </a:solidFill>
                  <a:latin typeface="Helvetica" pitchFamily="34" charset="0"/>
                  <a:cs typeface="Helvetica" pitchFamily="34" charset="0"/>
                </a:rPr>
                <a:t>INDAABIN atiende solicitud de Servicio Valuatorio de INDEMNIZACION, emitiendo Dictamen Valuatorio con valor comercial del predio a expropiarse. </a:t>
              </a:r>
              <a:r>
                <a:rPr lang="es-ES" sz="1800" dirty="0" smtClean="0">
                  <a:solidFill>
                    <a:schemeClr val="tx1"/>
                  </a:solidFill>
                  <a:latin typeface="Helvetica" pitchFamily="34" charset="0"/>
                  <a:cs typeface="Helvetica" pitchFamily="34" charset="0"/>
                </a:rPr>
                <a:t>****</a:t>
              </a:r>
              <a:endParaRPr lang="en-GB" sz="1800" dirty="0">
                <a:solidFill>
                  <a:schemeClr val="tx1"/>
                </a:solidFill>
                <a:latin typeface="Helvetica" pitchFamily="34" charset="0"/>
                <a:cs typeface="Helvetica" pitchFamily="34" charset="0"/>
              </a:endParaRPr>
            </a:p>
          </p:txBody>
        </p:sp>
        <p:sp>
          <p:nvSpPr>
            <p:cNvPr id="24" name="80 Triángulo isósceles">
              <a:extLst>
                <a:ext uri="{FF2B5EF4-FFF2-40B4-BE49-F238E27FC236}">
                  <a16:creationId xmlns="" xmlns:a16="http://schemas.microsoft.com/office/drawing/2014/main" id="{8ACA2027-79F3-4738-99C2-EC70F1142928}"/>
                </a:ext>
              </a:extLst>
            </p:cNvPr>
            <p:cNvSpPr/>
            <p:nvPr/>
          </p:nvSpPr>
          <p:spPr>
            <a:xfrm flipV="1">
              <a:off x="4857913" y="3734115"/>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solidFill>
                  <a:srgbClr val="595959"/>
                </a:solidFill>
              </a:endParaRPr>
            </a:p>
          </p:txBody>
        </p:sp>
      </p:grpSp>
      <p:pic>
        <p:nvPicPr>
          <p:cNvPr id="36" name="11 Imagen">
            <a:extLst>
              <a:ext uri="{FF2B5EF4-FFF2-40B4-BE49-F238E27FC236}">
                <a16:creationId xmlns="" xmlns:a16="http://schemas.microsoft.com/office/drawing/2014/main" id="{997036AC-B117-4530-8EC6-E4657DF29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30" name="65 CuadroTexto">
            <a:extLst>
              <a:ext uri="{FF2B5EF4-FFF2-40B4-BE49-F238E27FC236}">
                <a16:creationId xmlns="" xmlns:a16="http://schemas.microsoft.com/office/drawing/2014/main" id="{BDDE5B74-131B-40B4-93AE-81639EEC9518}"/>
              </a:ext>
            </a:extLst>
          </p:cNvPr>
          <p:cNvSpPr txBox="1"/>
          <p:nvPr/>
        </p:nvSpPr>
        <p:spPr>
          <a:xfrm>
            <a:off x="1187624" y="2408483"/>
            <a:ext cx="2808312" cy="923330"/>
          </a:xfrm>
          <a:prstGeom prst="rect">
            <a:avLst/>
          </a:prstGeom>
          <a:noFill/>
        </p:spPr>
        <p:txBody>
          <a:bodyPr wrap="square" rtlCol="0">
            <a:spAutoFit/>
          </a:bodyPr>
          <a:lstStyle>
            <a:defPPr>
              <a:defRPr lang="en-US"/>
            </a:defPPr>
            <a:lvl1pPr algn="just">
              <a:defRPr sz="1600">
                <a:solidFill>
                  <a:srgbClr val="595959"/>
                </a:solidFill>
              </a:defRPr>
            </a:lvl1pPr>
          </a:lstStyle>
          <a:p>
            <a:pPr algn="l"/>
            <a:r>
              <a:rPr lang="es-MX" sz="1800" dirty="0">
                <a:solidFill>
                  <a:schemeClr val="tx1"/>
                </a:solidFill>
                <a:latin typeface="Helvetica" pitchFamily="34" charset="0"/>
                <a:cs typeface="Helvetica" pitchFamily="34" charset="0"/>
              </a:rPr>
              <a:t>Dependencia o Entidad solicita a SEDATU inicio de Expropiación</a:t>
            </a:r>
            <a:r>
              <a:rPr lang="es-MX" sz="1800" dirty="0" smtClean="0">
                <a:solidFill>
                  <a:schemeClr val="tx1"/>
                </a:solidFill>
                <a:latin typeface="Helvetica" pitchFamily="34" charset="0"/>
                <a:cs typeface="Helvetica" pitchFamily="34" charset="0"/>
              </a:rPr>
              <a:t>.*</a:t>
            </a:r>
            <a:endParaRPr lang="es-MX" sz="1800" dirty="0">
              <a:solidFill>
                <a:schemeClr val="tx1"/>
              </a:solidFill>
              <a:latin typeface="Helvetica" pitchFamily="34" charset="0"/>
              <a:cs typeface="Helvetica" pitchFamily="34" charset="0"/>
            </a:endParaRPr>
          </a:p>
        </p:txBody>
      </p:sp>
      <p:sp>
        <p:nvSpPr>
          <p:cNvPr id="31" name="79 Triángulo isósceles">
            <a:extLst>
              <a:ext uri="{FF2B5EF4-FFF2-40B4-BE49-F238E27FC236}">
                <a16:creationId xmlns="" xmlns:a16="http://schemas.microsoft.com/office/drawing/2014/main" id="{6BF0ED74-5B70-4A9B-9A60-3949C606D24C}"/>
              </a:ext>
            </a:extLst>
          </p:cNvPr>
          <p:cNvSpPr/>
          <p:nvPr/>
        </p:nvSpPr>
        <p:spPr>
          <a:xfrm>
            <a:off x="633611" y="3422482"/>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solidFill>
                <a:srgbClr val="595959"/>
              </a:solidFill>
            </a:endParaRPr>
          </a:p>
        </p:txBody>
      </p:sp>
      <p:cxnSp>
        <p:nvCxnSpPr>
          <p:cNvPr id="38" name="53 Conector recto">
            <a:extLst>
              <a:ext uri="{FF2B5EF4-FFF2-40B4-BE49-F238E27FC236}">
                <a16:creationId xmlns="" xmlns:a16="http://schemas.microsoft.com/office/drawing/2014/main" id="{33F28D6E-0183-4E5B-9402-4006A8FD797B}"/>
              </a:ext>
            </a:extLst>
          </p:cNvPr>
          <p:cNvCxnSpPr>
            <a:cxnSpLocks/>
            <a:stCxn id="31" idx="0"/>
          </p:cNvCxnSpPr>
          <p:nvPr/>
        </p:nvCxnSpPr>
        <p:spPr>
          <a:xfrm flipV="1">
            <a:off x="777627" y="2788756"/>
            <a:ext cx="0" cy="633726"/>
          </a:xfrm>
          <a:prstGeom prst="line">
            <a:avLst/>
          </a:prstGeom>
        </p:spPr>
        <p:style>
          <a:lnRef idx="2">
            <a:schemeClr val="dk1"/>
          </a:lnRef>
          <a:fillRef idx="0">
            <a:schemeClr val="dk1"/>
          </a:fillRef>
          <a:effectRef idx="1">
            <a:schemeClr val="dk1"/>
          </a:effectRef>
          <a:fontRef idx="minor">
            <a:schemeClr val="tx1"/>
          </a:fontRef>
        </p:style>
      </p:cxnSp>
      <p:sp>
        <p:nvSpPr>
          <p:cNvPr id="39" name="39 Elipse">
            <a:extLst>
              <a:ext uri="{FF2B5EF4-FFF2-40B4-BE49-F238E27FC236}">
                <a16:creationId xmlns="" xmlns:a16="http://schemas.microsoft.com/office/drawing/2014/main" id="{B4F2ADFE-A0DA-4E18-BD56-2149CD2C7BEC}"/>
              </a:ext>
            </a:extLst>
          </p:cNvPr>
          <p:cNvSpPr/>
          <p:nvPr/>
        </p:nvSpPr>
        <p:spPr>
          <a:xfrm>
            <a:off x="3032179" y="5126538"/>
            <a:ext cx="587097" cy="587097"/>
          </a:xfrm>
          <a:prstGeom prst="ellipse">
            <a:avLst/>
          </a:prstGeom>
          <a:noFill/>
          <a:ln w="76200"/>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sz="2400" dirty="0">
                <a:solidFill>
                  <a:srgbClr val="595959"/>
                </a:solidFill>
              </a:rPr>
              <a:t>2</a:t>
            </a:r>
          </a:p>
        </p:txBody>
      </p:sp>
      <p:cxnSp>
        <p:nvCxnSpPr>
          <p:cNvPr id="40" name="55 Conector recto">
            <a:extLst>
              <a:ext uri="{FF2B5EF4-FFF2-40B4-BE49-F238E27FC236}">
                <a16:creationId xmlns="" xmlns:a16="http://schemas.microsoft.com/office/drawing/2014/main" id="{A7108A1A-A981-48F0-A4B6-A47EFB86BB20}"/>
              </a:ext>
            </a:extLst>
          </p:cNvPr>
          <p:cNvCxnSpPr/>
          <p:nvPr/>
        </p:nvCxnSpPr>
        <p:spPr>
          <a:xfrm>
            <a:off x="3325728" y="3950553"/>
            <a:ext cx="0" cy="1175985"/>
          </a:xfrm>
          <a:prstGeom prst="line">
            <a:avLst/>
          </a:prstGeom>
        </p:spPr>
        <p:style>
          <a:lnRef idx="2">
            <a:schemeClr val="dk1"/>
          </a:lnRef>
          <a:fillRef idx="0">
            <a:schemeClr val="dk1"/>
          </a:fillRef>
          <a:effectRef idx="1">
            <a:schemeClr val="dk1"/>
          </a:effectRef>
          <a:fontRef idx="minor">
            <a:schemeClr val="tx1"/>
          </a:fontRef>
        </p:style>
      </p:cxnSp>
      <p:sp>
        <p:nvSpPr>
          <p:cNvPr id="41" name="80 Triángulo isósceles">
            <a:extLst>
              <a:ext uri="{FF2B5EF4-FFF2-40B4-BE49-F238E27FC236}">
                <a16:creationId xmlns="" xmlns:a16="http://schemas.microsoft.com/office/drawing/2014/main" id="{5BFA7829-FD59-42DB-93F8-E9689A90FFB7}"/>
              </a:ext>
            </a:extLst>
          </p:cNvPr>
          <p:cNvSpPr/>
          <p:nvPr/>
        </p:nvSpPr>
        <p:spPr>
          <a:xfrm flipV="1">
            <a:off x="3181712" y="3772122"/>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solidFill>
                <a:srgbClr val="595959"/>
              </a:solidFill>
            </a:endParaRPr>
          </a:p>
        </p:txBody>
      </p:sp>
      <p:sp>
        <p:nvSpPr>
          <p:cNvPr id="29" name="7 CuadroTexto">
            <a:extLst>
              <a:ext uri="{FF2B5EF4-FFF2-40B4-BE49-F238E27FC236}">
                <a16:creationId xmlns="" xmlns:a16="http://schemas.microsoft.com/office/drawing/2014/main" id="{74B37F51-0E77-4CEF-A4A2-5551845C8C38}"/>
              </a:ext>
            </a:extLst>
          </p:cNvPr>
          <p:cNvSpPr txBox="1"/>
          <p:nvPr/>
        </p:nvSpPr>
        <p:spPr>
          <a:xfrm>
            <a:off x="539552" y="200834"/>
            <a:ext cx="4392488" cy="1508105"/>
          </a:xfrm>
          <a:prstGeom prst="rect">
            <a:avLst/>
          </a:prstGeom>
          <a:noFill/>
        </p:spPr>
        <p:txBody>
          <a:bodyPr wrap="square" rtlCol="0">
            <a:spAutoFit/>
          </a:bodyPr>
          <a:lstStyle/>
          <a:p>
            <a:pPr defTabSz="457200" fontAlgn="base">
              <a:spcBef>
                <a:spcPct val="0"/>
              </a:spcBef>
              <a:spcAft>
                <a:spcPct val="0"/>
              </a:spcAft>
              <a:defRPr/>
            </a:pPr>
            <a:r>
              <a:rPr lang="es-MX" sz="2300" b="1" dirty="0" smtClean="0">
                <a:solidFill>
                  <a:srgbClr val="0D6826"/>
                </a:solidFill>
                <a:latin typeface="Helvetica"/>
                <a:ea typeface="ＭＳ Ｐゴシック" pitchFamily="36" charset="-128"/>
                <a:cs typeface="Helvetica"/>
              </a:rPr>
              <a:t>2. Procedimiento </a:t>
            </a:r>
            <a:r>
              <a:rPr lang="es-MX" sz="2300" b="1" dirty="0">
                <a:solidFill>
                  <a:srgbClr val="0D6826"/>
                </a:solidFill>
                <a:latin typeface="Helvetica"/>
                <a:ea typeface="ＭＳ Ｐゴシック" pitchFamily="36" charset="-128"/>
                <a:cs typeface="Helvetica"/>
              </a:rPr>
              <a:t>Tradicional de Valuación de Bienes de Propiedad Social para Expropiación</a:t>
            </a:r>
          </a:p>
        </p:txBody>
      </p:sp>
    </p:spTree>
    <p:extLst>
      <p:ext uri="{BB962C8B-B14F-4D97-AF65-F5344CB8AC3E}">
        <p14:creationId xmlns:p14="http://schemas.microsoft.com/office/powerpoint/2010/main" val="239209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anim calcmode="lin" valueType="num">
                                      <p:cBhvr>
                                        <p:cTn id="18" dur="2000" fill="hold"/>
                                        <p:tgtEl>
                                          <p:spTgt spid="30"/>
                                        </p:tgtEl>
                                        <p:attrNameLst>
                                          <p:attrName>ppt_x</p:attrName>
                                        </p:attrNameLst>
                                      </p:cBhvr>
                                      <p:tavLst>
                                        <p:tav tm="0">
                                          <p:val>
                                            <p:strVal val="#ppt_x"/>
                                          </p:val>
                                        </p:tav>
                                        <p:tav tm="100000">
                                          <p:val>
                                            <p:strVal val="#ppt_x"/>
                                          </p:val>
                                        </p:tav>
                                      </p:tavLst>
                                    </p:anim>
                                    <p:anim calcmode="lin" valueType="num">
                                      <p:cBhvr>
                                        <p:cTn id="19" dur="2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000"/>
                                        <p:tgtEl>
                                          <p:spTgt spid="31"/>
                                        </p:tgtEl>
                                      </p:cBhvr>
                                    </p:animEffect>
                                    <p:anim calcmode="lin" valueType="num">
                                      <p:cBhvr>
                                        <p:cTn id="23" dur="2000" fill="hold"/>
                                        <p:tgtEl>
                                          <p:spTgt spid="31"/>
                                        </p:tgtEl>
                                        <p:attrNameLst>
                                          <p:attrName>ppt_x</p:attrName>
                                        </p:attrNameLst>
                                      </p:cBhvr>
                                      <p:tavLst>
                                        <p:tav tm="0">
                                          <p:val>
                                            <p:strVal val="#ppt_x"/>
                                          </p:val>
                                        </p:tav>
                                        <p:tav tm="100000">
                                          <p:val>
                                            <p:strVal val="#ppt_x"/>
                                          </p:val>
                                        </p:tav>
                                      </p:tavLst>
                                    </p:anim>
                                    <p:anim calcmode="lin" valueType="num">
                                      <p:cBhvr>
                                        <p:cTn id="24" dur="2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000"/>
                                        <p:tgtEl>
                                          <p:spTgt spid="38"/>
                                        </p:tgtEl>
                                      </p:cBhvr>
                                    </p:animEffect>
                                    <p:anim calcmode="lin" valueType="num">
                                      <p:cBhvr>
                                        <p:cTn id="28" dur="2000" fill="hold"/>
                                        <p:tgtEl>
                                          <p:spTgt spid="38"/>
                                        </p:tgtEl>
                                        <p:attrNameLst>
                                          <p:attrName>ppt_x</p:attrName>
                                        </p:attrNameLst>
                                      </p:cBhvr>
                                      <p:tavLst>
                                        <p:tav tm="0">
                                          <p:val>
                                            <p:strVal val="#ppt_x"/>
                                          </p:val>
                                        </p:tav>
                                        <p:tav tm="100000">
                                          <p:val>
                                            <p:strVal val="#ppt_x"/>
                                          </p:val>
                                        </p:tav>
                                      </p:tavLst>
                                    </p:anim>
                                    <p:anim calcmode="lin" valueType="num">
                                      <p:cBhvr>
                                        <p:cTn id="29" dur="2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ircle(in)">
                                      <p:cBhvr>
                                        <p:cTn id="37" dur="2000"/>
                                        <p:tgtEl>
                                          <p:spTgt spid="39"/>
                                        </p:tgtEl>
                                      </p:cBhvr>
                                    </p:animEffect>
                                  </p:childTnLst>
                                </p:cTn>
                              </p:par>
                              <p:par>
                                <p:cTn id="38" presetID="6" presetClass="entr" presetSubtype="1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20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animBg="1"/>
      <p:bldP spid="39"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 xmlns:a16="http://schemas.microsoft.com/office/drawing/2014/main" id="{C170ECE2-4255-4820-95D4-E187FDEA0630}"/>
              </a:ext>
            </a:extLst>
          </p:cNvPr>
          <p:cNvSpPr txBox="1">
            <a:spLocks/>
          </p:cNvSpPr>
          <p:nvPr/>
        </p:nvSpPr>
        <p:spPr>
          <a:xfrm>
            <a:off x="539551" y="1708939"/>
            <a:ext cx="8208913" cy="15760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2000" dirty="0">
                <a:latin typeface="Helvetica" pitchFamily="34" charset="0"/>
                <a:cs typeface="Helvetica" pitchFamily="34" charset="0"/>
              </a:rPr>
              <a:t>Indemnización de Acuerdo a la Jurisprudencia emitida por la Suprema Corte de Justicia de la </a:t>
            </a:r>
            <a:r>
              <a:rPr lang="es-MX" sz="2000" dirty="0" smtClean="0">
                <a:latin typeface="Helvetica" pitchFamily="34" charset="0"/>
                <a:cs typeface="Helvetica" pitchFamily="34" charset="0"/>
              </a:rPr>
              <a:t>Nación </a:t>
            </a:r>
            <a:r>
              <a:rPr lang="es-MX" sz="2000" dirty="0">
                <a:latin typeface="Helvetica" pitchFamily="34" charset="0"/>
                <a:cs typeface="Helvetica" pitchFamily="34" charset="0"/>
              </a:rPr>
              <a:t>Indemnización de bienes inmuebles considerando el valor de la época de afectación (en las condiciones físicas que se encontraba a la fecha de la afectación) y actualizado mediante </a:t>
            </a:r>
            <a:r>
              <a:rPr lang="es-MX" sz="2000" dirty="0" smtClean="0">
                <a:latin typeface="Helvetica" pitchFamily="34" charset="0"/>
                <a:cs typeface="Helvetica" pitchFamily="34" charset="0"/>
              </a:rPr>
              <a:t>índices</a:t>
            </a:r>
            <a:r>
              <a:rPr lang="es-MX" sz="2000" dirty="0">
                <a:latin typeface="Helvetica" pitchFamily="34" charset="0"/>
                <a:cs typeface="Helvetica" pitchFamily="34" charset="0"/>
              </a:rPr>
              <a:t>.</a:t>
            </a:r>
          </a:p>
        </p:txBody>
      </p:sp>
      <p:pic>
        <p:nvPicPr>
          <p:cNvPr id="8" name="4 Imagen">
            <a:extLst>
              <a:ext uri="{FF2B5EF4-FFF2-40B4-BE49-F238E27FC236}">
                <a16:creationId xmlns="" xmlns:a16="http://schemas.microsoft.com/office/drawing/2014/main" id="{940AB40F-508F-4DE7-ABE0-3C82D2EF4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955" y="3445902"/>
            <a:ext cx="3168352" cy="25592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5 Imagen">
            <a:extLst>
              <a:ext uri="{FF2B5EF4-FFF2-40B4-BE49-F238E27FC236}">
                <a16:creationId xmlns="" xmlns:a16="http://schemas.microsoft.com/office/drawing/2014/main" id="{165F572C-B7FF-4B9F-A321-4AC94297E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489049"/>
            <a:ext cx="3384376" cy="2536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11 Imagen">
            <a:extLst>
              <a:ext uri="{FF2B5EF4-FFF2-40B4-BE49-F238E27FC236}">
                <a16:creationId xmlns="" xmlns:a16="http://schemas.microsoft.com/office/drawing/2014/main" id="{BDA5B984-03AA-42C2-BDAC-39B4A8FD4B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6" name="Flecha: curvada hacia abajo 15">
            <a:extLst>
              <a:ext uri="{FF2B5EF4-FFF2-40B4-BE49-F238E27FC236}">
                <a16:creationId xmlns="" xmlns:a16="http://schemas.microsoft.com/office/drawing/2014/main" id="{159D8E6D-863A-4C0A-BF50-D74C2BD8444F}"/>
              </a:ext>
            </a:extLst>
          </p:cNvPr>
          <p:cNvSpPr/>
          <p:nvPr/>
        </p:nvSpPr>
        <p:spPr>
          <a:xfrm rot="11721465" flipH="1">
            <a:off x="3148704" y="4829365"/>
            <a:ext cx="2350710" cy="926347"/>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7 CuadroTexto">
            <a:extLst>
              <a:ext uri="{FF2B5EF4-FFF2-40B4-BE49-F238E27FC236}">
                <a16:creationId xmlns="" xmlns:a16="http://schemas.microsoft.com/office/drawing/2014/main" id="{74B37F51-0E77-4CEF-A4A2-5551845C8C38}"/>
              </a:ext>
            </a:extLst>
          </p:cNvPr>
          <p:cNvSpPr txBox="1"/>
          <p:nvPr/>
        </p:nvSpPr>
        <p:spPr>
          <a:xfrm>
            <a:off x="539552" y="200834"/>
            <a:ext cx="4392488" cy="1508105"/>
          </a:xfrm>
          <a:prstGeom prst="rect">
            <a:avLst/>
          </a:prstGeom>
          <a:noFill/>
        </p:spPr>
        <p:txBody>
          <a:bodyPr wrap="square" rtlCol="0">
            <a:spAutoFit/>
          </a:bodyPr>
          <a:lstStyle/>
          <a:p>
            <a:pPr defTabSz="457200" fontAlgn="base">
              <a:spcBef>
                <a:spcPct val="0"/>
              </a:spcBef>
              <a:spcAft>
                <a:spcPct val="0"/>
              </a:spcAft>
              <a:defRPr/>
            </a:pPr>
            <a:r>
              <a:rPr lang="es-MX" sz="2300" b="1" dirty="0" smtClean="0">
                <a:solidFill>
                  <a:srgbClr val="0D6826"/>
                </a:solidFill>
                <a:latin typeface="Helvetica"/>
                <a:ea typeface="ＭＳ Ｐゴシック" pitchFamily="36" charset="-128"/>
                <a:cs typeface="Helvetica"/>
              </a:rPr>
              <a:t>2. Procedimiento </a:t>
            </a:r>
            <a:r>
              <a:rPr lang="es-MX" sz="2300" b="1" dirty="0">
                <a:solidFill>
                  <a:srgbClr val="0D6826"/>
                </a:solidFill>
                <a:latin typeface="Helvetica"/>
                <a:ea typeface="ＭＳ Ｐゴシック" pitchFamily="36" charset="-128"/>
                <a:cs typeface="Helvetica"/>
              </a:rPr>
              <a:t>Tradicional de Valuación de Bienes de Propiedad Social para Expropiación</a:t>
            </a:r>
          </a:p>
        </p:txBody>
      </p:sp>
    </p:spTree>
    <p:extLst>
      <p:ext uri="{BB962C8B-B14F-4D97-AF65-F5344CB8AC3E}">
        <p14:creationId xmlns:p14="http://schemas.microsoft.com/office/powerpoint/2010/main" val="2305876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a:extLst>
              <a:ext uri="{FF2B5EF4-FFF2-40B4-BE49-F238E27FC236}">
                <a16:creationId xmlns="" xmlns:a16="http://schemas.microsoft.com/office/drawing/2014/main" id="{7F6D3F5F-3AAF-4F09-873D-EFB461B3605E}"/>
              </a:ext>
            </a:extLst>
          </p:cNvPr>
          <p:cNvSpPr txBox="1">
            <a:spLocks/>
          </p:cNvSpPr>
          <p:nvPr/>
        </p:nvSpPr>
        <p:spPr>
          <a:xfrm>
            <a:off x="395536" y="1844823"/>
            <a:ext cx="8229600" cy="13681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dirty="0" smtClean="0">
                <a:solidFill>
                  <a:schemeClr val="tx1"/>
                </a:solidFill>
                <a:latin typeface="Helvetica" pitchFamily="34" charset="0"/>
                <a:cs typeface="Helvetica" pitchFamily="34" charset="0"/>
              </a:rPr>
              <a:t>Sentencias de amparo. Si su cumplimiento sustituto consiste en pago de numerario en lugar de la devolución del bien afectado, el cálculo del avalúo debe retrotraerse a la época en que la autoridad responsable violó las garantías constitucionales del quejoso.</a:t>
            </a:r>
          </a:p>
        </p:txBody>
      </p:sp>
      <p:sp>
        <p:nvSpPr>
          <p:cNvPr id="4" name="7 CuadroTexto">
            <a:extLst>
              <a:ext uri="{FF2B5EF4-FFF2-40B4-BE49-F238E27FC236}">
                <a16:creationId xmlns="" xmlns:a16="http://schemas.microsoft.com/office/drawing/2014/main" id="{74B37F51-0E77-4CEF-A4A2-5551845C8C38}"/>
              </a:ext>
            </a:extLst>
          </p:cNvPr>
          <p:cNvSpPr txBox="1"/>
          <p:nvPr/>
        </p:nvSpPr>
        <p:spPr>
          <a:xfrm>
            <a:off x="539552" y="200834"/>
            <a:ext cx="4392488" cy="1508105"/>
          </a:xfrm>
          <a:prstGeom prst="rect">
            <a:avLst/>
          </a:prstGeom>
          <a:noFill/>
        </p:spPr>
        <p:txBody>
          <a:bodyPr wrap="square" rtlCol="0">
            <a:spAutoFit/>
          </a:bodyPr>
          <a:lstStyle/>
          <a:p>
            <a:pPr defTabSz="457200" fontAlgn="base">
              <a:spcBef>
                <a:spcPct val="0"/>
              </a:spcBef>
              <a:spcAft>
                <a:spcPct val="0"/>
              </a:spcAft>
              <a:defRPr/>
            </a:pPr>
            <a:r>
              <a:rPr lang="es-MX" sz="2300" b="1" dirty="0" smtClean="0">
                <a:solidFill>
                  <a:srgbClr val="0D6826"/>
                </a:solidFill>
                <a:latin typeface="Helvetica"/>
                <a:ea typeface="ＭＳ Ｐゴシック" pitchFamily="36" charset="-128"/>
                <a:cs typeface="Helvetica"/>
              </a:rPr>
              <a:t>2. </a:t>
            </a:r>
            <a:r>
              <a:rPr lang="es-MX" sz="2300" b="1" dirty="0">
                <a:solidFill>
                  <a:srgbClr val="0D6826"/>
                </a:solidFill>
                <a:latin typeface="Helvetica"/>
                <a:ea typeface="ＭＳ Ｐゴシック" pitchFamily="36" charset="-128"/>
                <a:cs typeface="Helvetica"/>
              </a:rPr>
              <a:t>Procedimiento Tradicional de Valuación de Bienes de Propiedad Social para Expropiación</a:t>
            </a:r>
          </a:p>
        </p:txBody>
      </p:sp>
      <p:sp>
        <p:nvSpPr>
          <p:cNvPr id="2" name="1 Rectángulo redondeado"/>
          <p:cNvSpPr/>
          <p:nvPr/>
        </p:nvSpPr>
        <p:spPr>
          <a:xfrm>
            <a:off x="539552" y="3284984"/>
            <a:ext cx="7992888" cy="216024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2 Marcador de contenido">
            <a:extLst>
              <a:ext uri="{FF2B5EF4-FFF2-40B4-BE49-F238E27FC236}">
                <a16:creationId xmlns="" xmlns:a16="http://schemas.microsoft.com/office/drawing/2014/main" id="{7F6D3F5F-3AAF-4F09-873D-EFB461B3605E}"/>
              </a:ext>
            </a:extLst>
          </p:cNvPr>
          <p:cNvSpPr txBox="1">
            <a:spLocks/>
          </p:cNvSpPr>
          <p:nvPr/>
        </p:nvSpPr>
        <p:spPr>
          <a:xfrm>
            <a:off x="755576" y="3465003"/>
            <a:ext cx="7560840" cy="17641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dirty="0">
                <a:solidFill>
                  <a:schemeClr val="bg1"/>
                </a:solidFill>
                <a:latin typeface="Helvetica" pitchFamily="34" charset="0"/>
                <a:cs typeface="Helvetica" pitchFamily="34" charset="0"/>
              </a:rPr>
              <a:t>“...Por  tanto, si el cumplimiento sustituto consiste en pagar un monto de dinero en vez de la devolución del bien originalmente afectado, el cálculo del avalúo debe retrotraerse, y tomar en cuenta el valor que dicho bien tenía en la época en que se violaron las garantías constitucionales del quejoso, valor que una vez determinado, debe actualizarse.”</a:t>
            </a:r>
          </a:p>
        </p:txBody>
      </p:sp>
    </p:spTree>
    <p:extLst>
      <p:ext uri="{BB962C8B-B14F-4D97-AF65-F5344CB8AC3E}">
        <p14:creationId xmlns:p14="http://schemas.microsoft.com/office/powerpoint/2010/main" val="159984596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 xmlns:a16="http://schemas.microsoft.com/office/drawing/2014/main" id="{70C88E0E-A641-44E9-9600-719566CC61F4}"/>
              </a:ext>
            </a:extLst>
          </p:cNvPr>
          <p:cNvSpPr txBox="1">
            <a:spLocks/>
          </p:cNvSpPr>
          <p:nvPr/>
        </p:nvSpPr>
        <p:spPr>
          <a:xfrm>
            <a:off x="539552" y="1844825"/>
            <a:ext cx="8085584" cy="1332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dirty="0" smtClean="0">
                <a:solidFill>
                  <a:schemeClr val="tx1"/>
                </a:solidFill>
                <a:latin typeface="Helvetica" pitchFamily="34" charset="0"/>
                <a:cs typeface="Helvetica" pitchFamily="34" charset="0"/>
              </a:rPr>
              <a:t>Sentencias de amparo. Para efectos de su cumplimiento sustituto, el valor comercial de un terreno en la época en que debió decretarse su devolución, debe incluir el factor de actualización que prevé el artículo 7o., Fracción II, de la ley del impuesto sobre la renta.</a:t>
            </a:r>
          </a:p>
          <a:p>
            <a:pPr algn="just"/>
            <a:endParaRPr lang="es-MX" sz="2400" dirty="0">
              <a:solidFill>
                <a:schemeClr val="tx1"/>
              </a:solidFill>
            </a:endParaRPr>
          </a:p>
        </p:txBody>
      </p:sp>
      <p:sp>
        <p:nvSpPr>
          <p:cNvPr id="6" name="7 CuadroTexto">
            <a:extLst>
              <a:ext uri="{FF2B5EF4-FFF2-40B4-BE49-F238E27FC236}">
                <a16:creationId xmlns="" xmlns:a16="http://schemas.microsoft.com/office/drawing/2014/main" id="{74B37F51-0E77-4CEF-A4A2-5551845C8C38}"/>
              </a:ext>
            </a:extLst>
          </p:cNvPr>
          <p:cNvSpPr txBox="1"/>
          <p:nvPr/>
        </p:nvSpPr>
        <p:spPr>
          <a:xfrm>
            <a:off x="539552" y="200834"/>
            <a:ext cx="4392488" cy="1508105"/>
          </a:xfrm>
          <a:prstGeom prst="rect">
            <a:avLst/>
          </a:prstGeom>
          <a:noFill/>
        </p:spPr>
        <p:txBody>
          <a:bodyPr wrap="square" rtlCol="0">
            <a:spAutoFit/>
          </a:bodyPr>
          <a:lstStyle/>
          <a:p>
            <a:pPr defTabSz="457200" fontAlgn="base">
              <a:spcBef>
                <a:spcPct val="0"/>
              </a:spcBef>
              <a:spcAft>
                <a:spcPct val="0"/>
              </a:spcAft>
              <a:defRPr/>
            </a:pPr>
            <a:r>
              <a:rPr lang="es-MX" sz="2300" b="1" dirty="0" smtClean="0">
                <a:solidFill>
                  <a:srgbClr val="0D6826"/>
                </a:solidFill>
                <a:latin typeface="Helvetica"/>
                <a:ea typeface="ＭＳ Ｐゴシック" pitchFamily="36" charset="-128"/>
                <a:cs typeface="Helvetica"/>
              </a:rPr>
              <a:t>2. </a:t>
            </a:r>
            <a:r>
              <a:rPr lang="es-MX" sz="2300" b="1" dirty="0">
                <a:solidFill>
                  <a:srgbClr val="0D6826"/>
                </a:solidFill>
                <a:latin typeface="Helvetica"/>
                <a:ea typeface="ＭＳ Ｐゴシック" pitchFamily="36" charset="-128"/>
                <a:cs typeface="Helvetica"/>
              </a:rPr>
              <a:t>Procedimiento Tradicional de Valuación de Bienes de Propiedad Social para Expropiación</a:t>
            </a:r>
          </a:p>
        </p:txBody>
      </p:sp>
      <p:sp>
        <p:nvSpPr>
          <p:cNvPr id="7" name="6 Rectángulo redondeado"/>
          <p:cNvSpPr/>
          <p:nvPr/>
        </p:nvSpPr>
        <p:spPr>
          <a:xfrm>
            <a:off x="539552" y="3176972"/>
            <a:ext cx="7992888" cy="313234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2 Marcador de contenido">
            <a:extLst>
              <a:ext uri="{FF2B5EF4-FFF2-40B4-BE49-F238E27FC236}">
                <a16:creationId xmlns="" xmlns:a16="http://schemas.microsoft.com/office/drawing/2014/main" id="{70C88E0E-A641-44E9-9600-719566CC61F4}"/>
              </a:ext>
            </a:extLst>
          </p:cNvPr>
          <p:cNvSpPr txBox="1">
            <a:spLocks/>
          </p:cNvSpPr>
          <p:nvPr/>
        </p:nvSpPr>
        <p:spPr>
          <a:xfrm>
            <a:off x="683568" y="3356992"/>
            <a:ext cx="7704856" cy="266429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dirty="0">
                <a:solidFill>
                  <a:schemeClr val="bg1"/>
                </a:solidFill>
                <a:latin typeface="Helvetica" pitchFamily="34" charset="0"/>
                <a:cs typeface="Helvetica" pitchFamily="34" charset="0"/>
              </a:rPr>
              <a:t>“…Esta Suprema Corte de Justicia de la Nación estima que, por igualdad de razón, para esos efectos debe aplicarse el artículo 7o. (actual 6 ultima reforma 11/12/2013), fracción II, de la Ley del Impuesto sobre la Renta, conforme al cual para determinar el valor de un bien o de una operación al término de un periodo, se utilizará el factor de actualización que se obtendrá dividiendo el Índice Nacional de Precios al Consumidor del mes más reciente del periodo, entre el citado índice correspondiente al mes más antiguo de dicho periodo.”</a:t>
            </a:r>
          </a:p>
          <a:p>
            <a:pPr algn="just"/>
            <a:endParaRPr lang="es-MX" sz="2400" dirty="0">
              <a:solidFill>
                <a:schemeClr val="tx1"/>
              </a:solidFill>
            </a:endParaRPr>
          </a:p>
        </p:txBody>
      </p:sp>
    </p:spTree>
    <p:extLst>
      <p:ext uri="{BB962C8B-B14F-4D97-AF65-F5344CB8AC3E}">
        <p14:creationId xmlns:p14="http://schemas.microsoft.com/office/powerpoint/2010/main" val="6045592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2 Imagen"/>
          <p:cNvPicPr>
            <a:picLocks noChangeAspect="1"/>
          </p:cNvPicPr>
          <p:nvPr/>
        </p:nvPicPr>
        <p:blipFill rotWithShape="1">
          <a:blip r:embed="rId2" cstate="print">
            <a:extLst>
              <a:ext uri="{28A0092B-C50C-407E-A947-70E740481C1C}">
                <a14:useLocalDpi xmlns:a14="http://schemas.microsoft.com/office/drawing/2010/main" val="0"/>
              </a:ext>
            </a:extLst>
          </a:blip>
          <a:srcRect t="69442" b="3623"/>
          <a:stretch/>
        </p:blipFill>
        <p:spPr bwMode="auto">
          <a:xfrm>
            <a:off x="0" y="4823834"/>
            <a:ext cx="9144000" cy="184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428841" y="332656"/>
            <a:ext cx="4635500" cy="461665"/>
          </a:xfrm>
          <a:prstGeom prst="rect">
            <a:avLst/>
          </a:prstGeom>
          <a:noFill/>
        </p:spPr>
        <p:txBody>
          <a:bodyPr>
            <a:spAutoFit/>
          </a:bodyPr>
          <a:lstStyle/>
          <a:p>
            <a:pPr defTabSz="457200" fontAlgn="base">
              <a:spcBef>
                <a:spcPct val="0"/>
              </a:spcBef>
              <a:spcAft>
                <a:spcPct val="0"/>
              </a:spcAft>
              <a:defRPr/>
            </a:pPr>
            <a:r>
              <a:rPr lang="es-MX" sz="2400" b="1" dirty="0" smtClean="0">
                <a:solidFill>
                  <a:srgbClr val="0D6826"/>
                </a:solidFill>
                <a:latin typeface="Helvetica" panose="020B0604020202020204" pitchFamily="34" charset="0"/>
                <a:ea typeface="ＭＳ Ｐゴシック" pitchFamily="36" charset="-128"/>
                <a:cs typeface="Arial" pitchFamily="34" charset="0"/>
              </a:rPr>
              <a:t>ÍNDICE</a:t>
            </a:r>
            <a:endParaRPr lang="es-MX" sz="2400" b="1" dirty="0">
              <a:solidFill>
                <a:srgbClr val="0D6826"/>
              </a:solidFill>
              <a:latin typeface="Helvetica" panose="020B0604020202020204" pitchFamily="34" charset="0"/>
              <a:ea typeface="ＭＳ Ｐゴシック" pitchFamily="36" charset="-128"/>
              <a:cs typeface="Arial" pitchFamily="34" charset="0"/>
            </a:endParaRPr>
          </a:p>
        </p:txBody>
      </p:sp>
      <p:sp>
        <p:nvSpPr>
          <p:cNvPr id="22" name="21 Rectángulo redondeado"/>
          <p:cNvSpPr/>
          <p:nvPr/>
        </p:nvSpPr>
        <p:spPr>
          <a:xfrm>
            <a:off x="1187624" y="2280978"/>
            <a:ext cx="694674" cy="504055"/>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s-MX" b="1" dirty="0" smtClean="0">
                <a:solidFill>
                  <a:prstClr val="white"/>
                </a:solidFill>
                <a:latin typeface="Helvetica" panose="020B0604020202020204" pitchFamily="34" charset="0"/>
                <a:cs typeface="Helvetica" panose="020B0604020202020204" pitchFamily="34" charset="0"/>
              </a:rPr>
              <a:t>I.-</a:t>
            </a:r>
            <a:endParaRPr lang="es-MX" b="1" dirty="0">
              <a:solidFill>
                <a:prstClr val="white"/>
              </a:solidFill>
              <a:latin typeface="Helvetica" panose="020B0604020202020204" pitchFamily="34" charset="0"/>
              <a:cs typeface="Helvetica" panose="020B0604020202020204" pitchFamily="34" charset="0"/>
            </a:endParaRPr>
          </a:p>
        </p:txBody>
      </p:sp>
      <p:sp>
        <p:nvSpPr>
          <p:cNvPr id="23" name="22 Rectángulo redondeado"/>
          <p:cNvSpPr/>
          <p:nvPr/>
        </p:nvSpPr>
        <p:spPr>
          <a:xfrm>
            <a:off x="1954306" y="2259799"/>
            <a:ext cx="5958782" cy="5464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s-MX">
              <a:solidFill>
                <a:prstClr val="white"/>
              </a:solidFill>
              <a:latin typeface="Helvetica" panose="020B0604020202020204" pitchFamily="34" charset="0"/>
              <a:cs typeface="Helvetica" panose="020B0604020202020204" pitchFamily="34" charset="0"/>
            </a:endParaRPr>
          </a:p>
        </p:txBody>
      </p:sp>
      <p:sp>
        <p:nvSpPr>
          <p:cNvPr id="25" name="24 Rectángulo redondeado"/>
          <p:cNvSpPr/>
          <p:nvPr/>
        </p:nvSpPr>
        <p:spPr>
          <a:xfrm>
            <a:off x="1187624" y="2889028"/>
            <a:ext cx="694674" cy="55313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s-MX" b="1" dirty="0" smtClean="0">
                <a:solidFill>
                  <a:prstClr val="white"/>
                </a:solidFill>
                <a:latin typeface="Helvetica" panose="020B0604020202020204" pitchFamily="34" charset="0"/>
                <a:cs typeface="Helvetica" panose="020B0604020202020204" pitchFamily="34" charset="0"/>
              </a:rPr>
              <a:t>II.-</a:t>
            </a:r>
            <a:endParaRPr lang="es-MX" b="1" dirty="0">
              <a:solidFill>
                <a:prstClr val="white"/>
              </a:solidFill>
              <a:latin typeface="Helvetica" panose="020B0604020202020204" pitchFamily="34" charset="0"/>
              <a:cs typeface="Helvetica" panose="020B0604020202020204" pitchFamily="34" charset="0"/>
            </a:endParaRPr>
          </a:p>
        </p:txBody>
      </p:sp>
      <p:sp>
        <p:nvSpPr>
          <p:cNvPr id="26" name="25 Rectángulo redondeado"/>
          <p:cNvSpPr/>
          <p:nvPr/>
        </p:nvSpPr>
        <p:spPr>
          <a:xfrm>
            <a:off x="1954306" y="2889029"/>
            <a:ext cx="5958782" cy="55313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s-MX">
              <a:solidFill>
                <a:prstClr val="white"/>
              </a:solidFill>
              <a:latin typeface="Helvetica" panose="020B0604020202020204" pitchFamily="34" charset="0"/>
              <a:cs typeface="Helvetica" panose="020B0604020202020204" pitchFamily="34" charset="0"/>
            </a:endParaRPr>
          </a:p>
        </p:txBody>
      </p:sp>
      <p:sp>
        <p:nvSpPr>
          <p:cNvPr id="27" name="26 CuadroTexto"/>
          <p:cNvSpPr txBox="1"/>
          <p:nvPr/>
        </p:nvSpPr>
        <p:spPr>
          <a:xfrm>
            <a:off x="2036019" y="2334597"/>
            <a:ext cx="3569493" cy="369332"/>
          </a:xfrm>
          <a:prstGeom prst="rect">
            <a:avLst/>
          </a:prstGeom>
          <a:noFill/>
        </p:spPr>
        <p:txBody>
          <a:bodyPr wrap="square">
            <a:spAutoFit/>
          </a:bodyPr>
          <a:lstStyle/>
          <a:p>
            <a:pPr defTabSz="457200" fontAlgn="base">
              <a:spcBef>
                <a:spcPct val="0"/>
              </a:spcBef>
              <a:spcAft>
                <a:spcPct val="0"/>
              </a:spcAft>
            </a:pPr>
            <a:r>
              <a:rPr lang="es-MX" dirty="0" smtClean="0">
                <a:solidFill>
                  <a:prstClr val="white"/>
                </a:solidFill>
                <a:latin typeface="Helvetica" panose="020B0604020202020204" pitchFamily="34" charset="0"/>
                <a:ea typeface="ＭＳ Ｐゴシック" pitchFamily="36" charset="-128"/>
                <a:cs typeface="Calibri"/>
              </a:rPr>
              <a:t>Introducción</a:t>
            </a:r>
            <a:endParaRPr lang="es-MX" dirty="0">
              <a:solidFill>
                <a:prstClr val="white"/>
              </a:solidFill>
              <a:latin typeface="Helvetica" panose="020B0604020202020204" pitchFamily="34" charset="0"/>
              <a:ea typeface="ＭＳ Ｐゴシック" pitchFamily="36" charset="-128"/>
              <a:cs typeface="Calibri"/>
            </a:endParaRPr>
          </a:p>
        </p:txBody>
      </p:sp>
      <p:sp>
        <p:nvSpPr>
          <p:cNvPr id="28" name="27 Rectángulo redondeado"/>
          <p:cNvSpPr/>
          <p:nvPr/>
        </p:nvSpPr>
        <p:spPr>
          <a:xfrm>
            <a:off x="1178609" y="3515834"/>
            <a:ext cx="694674" cy="575425"/>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s-MX" b="1" dirty="0" smtClean="0">
                <a:solidFill>
                  <a:prstClr val="white"/>
                </a:solidFill>
                <a:latin typeface="Helvetica" panose="020B0604020202020204" pitchFamily="34" charset="0"/>
                <a:cs typeface="Helvetica" panose="020B0604020202020204" pitchFamily="34" charset="0"/>
              </a:rPr>
              <a:t>III.-</a:t>
            </a:r>
            <a:endParaRPr lang="es-MX" b="1" dirty="0">
              <a:solidFill>
                <a:prstClr val="white"/>
              </a:solidFill>
              <a:latin typeface="Helvetica" panose="020B0604020202020204" pitchFamily="34" charset="0"/>
              <a:cs typeface="Helvetica" panose="020B0604020202020204" pitchFamily="34" charset="0"/>
            </a:endParaRPr>
          </a:p>
        </p:txBody>
      </p:sp>
      <p:sp>
        <p:nvSpPr>
          <p:cNvPr id="29" name="28 Rectángulo redondeado"/>
          <p:cNvSpPr/>
          <p:nvPr/>
        </p:nvSpPr>
        <p:spPr>
          <a:xfrm>
            <a:off x="1954306" y="3540861"/>
            <a:ext cx="5958782" cy="55039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s-MX">
              <a:solidFill>
                <a:prstClr val="white"/>
              </a:solidFill>
              <a:latin typeface="Helvetica" panose="020B0604020202020204" pitchFamily="34" charset="0"/>
              <a:cs typeface="Helvetica" panose="020B0604020202020204" pitchFamily="34" charset="0"/>
            </a:endParaRPr>
          </a:p>
        </p:txBody>
      </p:sp>
      <p:sp>
        <p:nvSpPr>
          <p:cNvPr id="30" name="29 CuadroTexto"/>
          <p:cNvSpPr txBox="1"/>
          <p:nvPr/>
        </p:nvSpPr>
        <p:spPr>
          <a:xfrm>
            <a:off x="1990182" y="2980928"/>
            <a:ext cx="6158388" cy="369332"/>
          </a:xfrm>
          <a:prstGeom prst="rect">
            <a:avLst/>
          </a:prstGeom>
          <a:noFill/>
        </p:spPr>
        <p:txBody>
          <a:bodyPr wrap="square">
            <a:spAutoFit/>
          </a:bodyPr>
          <a:lstStyle/>
          <a:p>
            <a:pPr defTabSz="457200" fontAlgn="base">
              <a:spcBef>
                <a:spcPct val="0"/>
              </a:spcBef>
              <a:spcAft>
                <a:spcPct val="0"/>
              </a:spcAft>
            </a:pPr>
            <a:r>
              <a:rPr lang="es-MX" dirty="0">
                <a:solidFill>
                  <a:prstClr val="white"/>
                </a:solidFill>
                <a:latin typeface="Helvetica" panose="020B0604020202020204" pitchFamily="34" charset="0"/>
                <a:ea typeface="ＭＳ Ｐゴシック" pitchFamily="36" charset="-128"/>
                <a:cs typeface="Calibri"/>
              </a:rPr>
              <a:t>Procedimiento Tradicional Ley Agraria</a:t>
            </a:r>
          </a:p>
        </p:txBody>
      </p:sp>
      <p:sp>
        <p:nvSpPr>
          <p:cNvPr id="33" name="32 CuadroTexto"/>
          <p:cNvSpPr txBox="1"/>
          <p:nvPr/>
        </p:nvSpPr>
        <p:spPr>
          <a:xfrm>
            <a:off x="2036019" y="3631394"/>
            <a:ext cx="6160154" cy="369332"/>
          </a:xfrm>
          <a:prstGeom prst="rect">
            <a:avLst/>
          </a:prstGeom>
          <a:noFill/>
        </p:spPr>
        <p:txBody>
          <a:bodyPr wrap="square">
            <a:spAutoFit/>
          </a:bodyPr>
          <a:lstStyle/>
          <a:p>
            <a:pPr defTabSz="457200" fontAlgn="base">
              <a:spcBef>
                <a:spcPct val="0"/>
              </a:spcBef>
              <a:spcAft>
                <a:spcPct val="0"/>
              </a:spcAft>
            </a:pPr>
            <a:r>
              <a:rPr lang="es-MX" dirty="0">
                <a:solidFill>
                  <a:prstClr val="white"/>
                </a:solidFill>
                <a:latin typeface="Helvetica" panose="020B0604020202020204" pitchFamily="34" charset="0"/>
                <a:ea typeface="ＭＳ Ｐゴシック" pitchFamily="36" charset="-128"/>
                <a:cs typeface="Calibri"/>
              </a:rPr>
              <a:t>Procedimiento Reforma Energética</a:t>
            </a:r>
          </a:p>
        </p:txBody>
      </p:sp>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870715"/>
            <a:ext cx="604330" cy="604330"/>
          </a:xfrm>
          <a:prstGeom prst="rect">
            <a:avLst/>
          </a:prstGeom>
        </p:spPr>
      </p:pic>
      <p:sp>
        <p:nvSpPr>
          <p:cNvPr id="36" name="Rectángulo 30">
            <a:extLst>
              <a:ext uri="{FF2B5EF4-FFF2-40B4-BE49-F238E27FC236}">
                <a16:creationId xmlns="" xmlns:a16="http://schemas.microsoft.com/office/drawing/2014/main" id="{53839A28-4778-427A-8FF9-178EC71F5B78}"/>
              </a:ext>
            </a:extLst>
          </p:cNvPr>
          <p:cNvSpPr/>
          <p:nvPr/>
        </p:nvSpPr>
        <p:spPr>
          <a:xfrm>
            <a:off x="1954306" y="1301859"/>
            <a:ext cx="5295088" cy="830997"/>
          </a:xfrm>
          <a:prstGeom prst="rect">
            <a:avLst/>
          </a:prstGeom>
        </p:spPr>
        <p:txBody>
          <a:bodyPr wrap="square">
            <a:spAutoFit/>
          </a:bodyPr>
          <a:lstStyle/>
          <a:p>
            <a:pPr algn="ctr">
              <a:defRPr/>
            </a:pPr>
            <a:r>
              <a:rPr lang="es-MX" sz="2400" b="1" dirty="0">
                <a:solidFill>
                  <a:schemeClr val="tx1">
                    <a:lumMod val="75000"/>
                    <a:lumOff val="25000"/>
                  </a:schemeClr>
                </a:solidFill>
                <a:latin typeface="Helvetica" pitchFamily="34" charset="0"/>
                <a:cs typeface="Helvetica" pitchFamily="34" charset="0"/>
              </a:rPr>
              <a:t>PROCEDIMIENTO DE AVALÚOS EN BIENES DE PROPIEDAD SOCIAL</a:t>
            </a:r>
          </a:p>
        </p:txBody>
      </p:sp>
    </p:spTree>
    <p:extLst>
      <p:ext uri="{BB962C8B-B14F-4D97-AF65-F5344CB8AC3E}">
        <p14:creationId xmlns:p14="http://schemas.microsoft.com/office/powerpoint/2010/main" val="12848148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8 Flecha derecha">
            <a:extLst>
              <a:ext uri="{FF2B5EF4-FFF2-40B4-BE49-F238E27FC236}">
                <a16:creationId xmlns="" xmlns:a16="http://schemas.microsoft.com/office/drawing/2014/main" id="{92C01663-023D-4557-BFD5-5BD314355394}"/>
              </a:ext>
            </a:extLst>
          </p:cNvPr>
          <p:cNvSpPr/>
          <p:nvPr/>
        </p:nvSpPr>
        <p:spPr>
          <a:xfrm>
            <a:off x="-36512" y="3935699"/>
            <a:ext cx="9119539" cy="323851"/>
          </a:xfrm>
          <a:prstGeom prst="rightArrow">
            <a:avLst>
              <a:gd name="adj1" fmla="val 20588"/>
              <a:gd name="adj2" fmla="val 12352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p>
        </p:txBody>
      </p:sp>
      <p:grpSp>
        <p:nvGrpSpPr>
          <p:cNvPr id="5" name="83 Grupo">
            <a:extLst>
              <a:ext uri="{FF2B5EF4-FFF2-40B4-BE49-F238E27FC236}">
                <a16:creationId xmlns="" xmlns:a16="http://schemas.microsoft.com/office/drawing/2014/main" id="{9747DC2A-CF5F-401E-8358-36804B69632B}"/>
              </a:ext>
            </a:extLst>
          </p:cNvPr>
          <p:cNvGrpSpPr/>
          <p:nvPr/>
        </p:nvGrpSpPr>
        <p:grpSpPr>
          <a:xfrm>
            <a:off x="440706" y="1836796"/>
            <a:ext cx="4635350" cy="2285125"/>
            <a:chOff x="440706" y="1503915"/>
            <a:chExt cx="4635350" cy="2285125"/>
          </a:xfrm>
        </p:grpSpPr>
        <p:sp>
          <p:nvSpPr>
            <p:cNvPr id="6" name="42 Elipse">
              <a:extLst>
                <a:ext uri="{FF2B5EF4-FFF2-40B4-BE49-F238E27FC236}">
                  <a16:creationId xmlns="" xmlns:a16="http://schemas.microsoft.com/office/drawing/2014/main" id="{BBF43AA7-8B8D-402B-A9FD-2274D3CD3499}"/>
                </a:ext>
              </a:extLst>
            </p:cNvPr>
            <p:cNvSpPr/>
            <p:nvPr/>
          </p:nvSpPr>
          <p:spPr>
            <a:xfrm>
              <a:off x="440706" y="1503915"/>
              <a:ext cx="665233" cy="665233"/>
            </a:xfrm>
            <a:prstGeom prst="ellipse">
              <a:avLst/>
            </a:prstGeom>
            <a:noFill/>
            <a:ln w="76200"/>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sz="2400" dirty="0">
                  <a:solidFill>
                    <a:srgbClr val="595959"/>
                  </a:solidFill>
                  <a:latin typeface="Helvetica" pitchFamily="34" charset="0"/>
                  <a:cs typeface="Helvetica" pitchFamily="34" charset="0"/>
                </a:rPr>
                <a:t>1</a:t>
              </a:r>
            </a:p>
          </p:txBody>
        </p:sp>
        <p:cxnSp>
          <p:nvCxnSpPr>
            <p:cNvPr id="7" name="51 Conector recto">
              <a:extLst>
                <a:ext uri="{FF2B5EF4-FFF2-40B4-BE49-F238E27FC236}">
                  <a16:creationId xmlns="" xmlns:a16="http://schemas.microsoft.com/office/drawing/2014/main" id="{7DB8565D-F11C-4FAA-8906-8B067BA9348C}"/>
                </a:ext>
              </a:extLst>
            </p:cNvPr>
            <p:cNvCxnSpPr/>
            <p:nvPr/>
          </p:nvCxnSpPr>
          <p:spPr>
            <a:xfrm>
              <a:off x="773323" y="2132856"/>
              <a:ext cx="0" cy="1519534"/>
            </a:xfrm>
            <a:prstGeom prst="line">
              <a:avLst/>
            </a:prstGeom>
          </p:spPr>
          <p:style>
            <a:lnRef idx="2">
              <a:schemeClr val="dk1"/>
            </a:lnRef>
            <a:fillRef idx="0">
              <a:schemeClr val="dk1"/>
            </a:fillRef>
            <a:effectRef idx="1">
              <a:schemeClr val="dk1"/>
            </a:effectRef>
            <a:fontRef idx="minor">
              <a:schemeClr val="tx1"/>
            </a:fontRef>
          </p:style>
        </p:cxnSp>
        <p:sp>
          <p:nvSpPr>
            <p:cNvPr id="8" name="64 CuadroTexto">
              <a:extLst>
                <a:ext uri="{FF2B5EF4-FFF2-40B4-BE49-F238E27FC236}">
                  <a16:creationId xmlns="" xmlns:a16="http://schemas.microsoft.com/office/drawing/2014/main" id="{89F8220F-77BF-40B7-92F6-579DC3BC8447}"/>
                </a:ext>
              </a:extLst>
            </p:cNvPr>
            <p:cNvSpPr txBox="1"/>
            <p:nvPr/>
          </p:nvSpPr>
          <p:spPr>
            <a:xfrm>
              <a:off x="1043608" y="2152308"/>
              <a:ext cx="4032448" cy="1200329"/>
            </a:xfrm>
            <a:prstGeom prst="rect">
              <a:avLst/>
            </a:prstGeom>
            <a:noFill/>
          </p:spPr>
          <p:txBody>
            <a:bodyPr wrap="square" rtlCol="0">
              <a:spAutoFit/>
            </a:bodyPr>
            <a:lstStyle/>
            <a:p>
              <a:pPr algn="just"/>
              <a:r>
                <a:rPr lang="es-MX" dirty="0">
                  <a:latin typeface="Helvetica" pitchFamily="34" charset="0"/>
                  <a:cs typeface="Helvetica" pitchFamily="34" charset="0"/>
                </a:rPr>
                <a:t>Dependencia o Entidad captura solicitud en Sistema </a:t>
              </a:r>
              <a:r>
                <a:rPr lang="es-MX" dirty="0" err="1">
                  <a:latin typeface="Helvetica" pitchFamily="34" charset="0"/>
                  <a:cs typeface="Helvetica" pitchFamily="34" charset="0"/>
                </a:rPr>
                <a:t>Valuatorio</a:t>
              </a:r>
              <a:r>
                <a:rPr lang="es-MX" dirty="0">
                  <a:latin typeface="Helvetica" pitchFamily="34" charset="0"/>
                  <a:cs typeface="Helvetica" pitchFamily="34" charset="0"/>
                </a:rPr>
                <a:t>, adjunta base informativa y paga aprovechamientos correspondientes</a:t>
              </a:r>
              <a:r>
                <a:rPr lang="es-MX" dirty="0">
                  <a:solidFill>
                    <a:srgbClr val="595959"/>
                  </a:solidFill>
                  <a:latin typeface="Helvetica" pitchFamily="34" charset="0"/>
                  <a:cs typeface="Helvetica" pitchFamily="34" charset="0"/>
                </a:rPr>
                <a:t>.* </a:t>
              </a:r>
            </a:p>
          </p:txBody>
        </p:sp>
        <p:sp>
          <p:nvSpPr>
            <p:cNvPr id="9" name="77 Triángulo isósceles">
              <a:extLst>
                <a:ext uri="{FF2B5EF4-FFF2-40B4-BE49-F238E27FC236}">
                  <a16:creationId xmlns="" xmlns:a16="http://schemas.microsoft.com/office/drawing/2014/main" id="{6293141D-0C60-4243-8EE2-F0FCF9E10F87}"/>
                </a:ext>
              </a:extLst>
            </p:cNvPr>
            <p:cNvSpPr/>
            <p:nvPr/>
          </p:nvSpPr>
          <p:spPr>
            <a:xfrm>
              <a:off x="629306" y="3458802"/>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latin typeface="Helvetica" pitchFamily="34" charset="0"/>
                <a:cs typeface="Helvetica" pitchFamily="34" charset="0"/>
              </a:endParaRPr>
            </a:p>
          </p:txBody>
        </p:sp>
      </p:grpSp>
      <p:grpSp>
        <p:nvGrpSpPr>
          <p:cNvPr id="10" name="84 Grupo">
            <a:extLst>
              <a:ext uri="{FF2B5EF4-FFF2-40B4-BE49-F238E27FC236}">
                <a16:creationId xmlns="" xmlns:a16="http://schemas.microsoft.com/office/drawing/2014/main" id="{EC4CE671-C163-44D4-B6ED-F792593A9C4C}"/>
              </a:ext>
            </a:extLst>
          </p:cNvPr>
          <p:cNvGrpSpPr/>
          <p:nvPr/>
        </p:nvGrpSpPr>
        <p:grpSpPr>
          <a:xfrm>
            <a:off x="867093" y="4085601"/>
            <a:ext cx="3590601" cy="1775297"/>
            <a:chOff x="-826479" y="3734115"/>
            <a:chExt cx="3590601" cy="1775297"/>
          </a:xfrm>
        </p:grpSpPr>
        <p:sp>
          <p:nvSpPr>
            <p:cNvPr id="11" name="41 Elipse">
              <a:extLst>
                <a:ext uri="{FF2B5EF4-FFF2-40B4-BE49-F238E27FC236}">
                  <a16:creationId xmlns="" xmlns:a16="http://schemas.microsoft.com/office/drawing/2014/main" id="{F749A75A-D636-448A-AB92-627B3F2B5A13}"/>
                </a:ext>
              </a:extLst>
            </p:cNvPr>
            <p:cNvSpPr/>
            <p:nvPr/>
          </p:nvSpPr>
          <p:spPr>
            <a:xfrm>
              <a:off x="2112589" y="4857879"/>
              <a:ext cx="651533" cy="651533"/>
            </a:xfrm>
            <a:prstGeom prst="ellipse">
              <a:avLst/>
            </a:prstGeom>
            <a:noFill/>
            <a:ln w="76200"/>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sz="2400" dirty="0">
                  <a:solidFill>
                    <a:srgbClr val="595959"/>
                  </a:solidFill>
                  <a:latin typeface="Helvetica" pitchFamily="34" charset="0"/>
                  <a:cs typeface="Helvetica" pitchFamily="34" charset="0"/>
                </a:rPr>
                <a:t>2</a:t>
              </a:r>
            </a:p>
          </p:txBody>
        </p:sp>
        <p:cxnSp>
          <p:nvCxnSpPr>
            <p:cNvPr id="12" name="49 Conector recto">
              <a:extLst>
                <a:ext uri="{FF2B5EF4-FFF2-40B4-BE49-F238E27FC236}">
                  <a16:creationId xmlns="" xmlns:a16="http://schemas.microsoft.com/office/drawing/2014/main" id="{09B76130-46DE-4E61-BC88-DA76957C5964}"/>
                </a:ext>
              </a:extLst>
            </p:cNvPr>
            <p:cNvCxnSpPr/>
            <p:nvPr/>
          </p:nvCxnSpPr>
          <p:spPr>
            <a:xfrm>
              <a:off x="2438356" y="3912546"/>
              <a:ext cx="0" cy="938009"/>
            </a:xfrm>
            <a:prstGeom prst="line">
              <a:avLst/>
            </a:prstGeom>
          </p:spPr>
          <p:style>
            <a:lnRef idx="2">
              <a:schemeClr val="dk1"/>
            </a:lnRef>
            <a:fillRef idx="0">
              <a:schemeClr val="dk1"/>
            </a:fillRef>
            <a:effectRef idx="1">
              <a:schemeClr val="dk1"/>
            </a:effectRef>
            <a:fontRef idx="minor">
              <a:schemeClr val="tx1"/>
            </a:fontRef>
          </p:style>
        </p:cxnSp>
        <p:sp>
          <p:nvSpPr>
            <p:cNvPr id="13" name="61 CuadroTexto">
              <a:extLst>
                <a:ext uri="{FF2B5EF4-FFF2-40B4-BE49-F238E27FC236}">
                  <a16:creationId xmlns="" xmlns:a16="http://schemas.microsoft.com/office/drawing/2014/main" id="{A7130E6A-867D-4F10-8578-24CB3CD833AA}"/>
                </a:ext>
              </a:extLst>
            </p:cNvPr>
            <p:cNvSpPr txBox="1"/>
            <p:nvPr/>
          </p:nvSpPr>
          <p:spPr>
            <a:xfrm>
              <a:off x="-826479" y="3967014"/>
              <a:ext cx="3089664" cy="1508105"/>
            </a:xfrm>
            <a:prstGeom prst="rect">
              <a:avLst/>
            </a:prstGeom>
            <a:noFill/>
          </p:spPr>
          <p:txBody>
            <a:bodyPr wrap="square" rtlCol="0">
              <a:spAutoFit/>
            </a:bodyPr>
            <a:lstStyle/>
            <a:p>
              <a:pPr algn="just"/>
              <a:r>
                <a:rPr lang="es-ES" dirty="0">
                  <a:latin typeface="Helvetica" pitchFamily="34" charset="0"/>
                  <a:cs typeface="Helvetica" pitchFamily="34" charset="0"/>
                </a:rPr>
                <a:t>INDAABIN atiende solicitud de Servicio Valuatorio de INDEMNIZACION, asignando a perito</a:t>
              </a:r>
              <a:r>
                <a:rPr lang="es-ES" dirty="0">
                  <a:solidFill>
                    <a:srgbClr val="595959"/>
                  </a:solidFill>
                  <a:latin typeface="Helvetica" pitchFamily="34" charset="0"/>
                  <a:cs typeface="Helvetica" pitchFamily="34" charset="0"/>
                </a:rPr>
                <a:t>.</a:t>
              </a:r>
            </a:p>
            <a:p>
              <a:pPr algn="just"/>
              <a:endParaRPr lang="es-MX" sz="2000" dirty="0">
                <a:solidFill>
                  <a:srgbClr val="595959"/>
                </a:solidFill>
                <a:latin typeface="Helvetica" pitchFamily="34" charset="0"/>
                <a:cs typeface="Helvetica" pitchFamily="34" charset="0"/>
              </a:endParaRPr>
            </a:p>
          </p:txBody>
        </p:sp>
        <p:sp>
          <p:nvSpPr>
            <p:cNvPr id="14" name="78 Triángulo isósceles">
              <a:extLst>
                <a:ext uri="{FF2B5EF4-FFF2-40B4-BE49-F238E27FC236}">
                  <a16:creationId xmlns="" xmlns:a16="http://schemas.microsoft.com/office/drawing/2014/main" id="{3560D94D-5D6A-4C2F-AE83-7F5661E41A06}"/>
                </a:ext>
              </a:extLst>
            </p:cNvPr>
            <p:cNvSpPr/>
            <p:nvPr/>
          </p:nvSpPr>
          <p:spPr>
            <a:xfrm flipV="1">
              <a:off x="2294340" y="3734115"/>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solidFill>
                  <a:srgbClr val="595959"/>
                </a:solidFill>
                <a:latin typeface="Helvetica" pitchFamily="34" charset="0"/>
                <a:cs typeface="Helvetica" pitchFamily="34" charset="0"/>
              </a:endParaRPr>
            </a:p>
          </p:txBody>
        </p:sp>
      </p:grpSp>
      <p:grpSp>
        <p:nvGrpSpPr>
          <p:cNvPr id="15" name="85 Grupo">
            <a:extLst>
              <a:ext uri="{FF2B5EF4-FFF2-40B4-BE49-F238E27FC236}">
                <a16:creationId xmlns="" xmlns:a16="http://schemas.microsoft.com/office/drawing/2014/main" id="{9CE7D2A2-FDB2-4945-8A24-295907451EF9}"/>
              </a:ext>
            </a:extLst>
          </p:cNvPr>
          <p:cNvGrpSpPr/>
          <p:nvPr/>
        </p:nvGrpSpPr>
        <p:grpSpPr>
          <a:xfrm>
            <a:off x="5218138" y="1928352"/>
            <a:ext cx="722014" cy="2120376"/>
            <a:chOff x="3219731" y="1668664"/>
            <a:chExt cx="722014" cy="2120376"/>
          </a:xfrm>
        </p:grpSpPr>
        <p:sp>
          <p:nvSpPr>
            <p:cNvPr id="16" name="40 Elipse">
              <a:extLst>
                <a:ext uri="{FF2B5EF4-FFF2-40B4-BE49-F238E27FC236}">
                  <a16:creationId xmlns="" xmlns:a16="http://schemas.microsoft.com/office/drawing/2014/main" id="{E427DC77-9543-4004-824D-CC3609C49935}"/>
                </a:ext>
              </a:extLst>
            </p:cNvPr>
            <p:cNvSpPr/>
            <p:nvPr/>
          </p:nvSpPr>
          <p:spPr>
            <a:xfrm>
              <a:off x="3219731" y="1668664"/>
              <a:ext cx="722014" cy="722014"/>
            </a:xfrm>
            <a:prstGeom prst="ellipse">
              <a:avLst/>
            </a:prstGeom>
            <a:noFill/>
            <a:ln w="76200">
              <a:solidFill>
                <a:srgbClr val="FF0000"/>
              </a:solid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s-MX" sz="2400" dirty="0">
                  <a:solidFill>
                    <a:srgbClr val="595959"/>
                  </a:solidFill>
                </a:rPr>
                <a:t>3</a:t>
              </a:r>
            </a:p>
          </p:txBody>
        </p:sp>
        <p:cxnSp>
          <p:nvCxnSpPr>
            <p:cNvPr id="17" name="53 Conector recto">
              <a:extLst>
                <a:ext uri="{FF2B5EF4-FFF2-40B4-BE49-F238E27FC236}">
                  <a16:creationId xmlns="" xmlns:a16="http://schemas.microsoft.com/office/drawing/2014/main" id="{43D5F1A3-AAE9-46C6-ABAE-B54A4FF14D5D}"/>
                </a:ext>
              </a:extLst>
            </p:cNvPr>
            <p:cNvCxnSpPr/>
            <p:nvPr/>
          </p:nvCxnSpPr>
          <p:spPr>
            <a:xfrm flipH="1" flipV="1">
              <a:off x="3562819" y="2422073"/>
              <a:ext cx="1" cy="1230317"/>
            </a:xfrm>
            <a:prstGeom prst="line">
              <a:avLst/>
            </a:prstGeom>
          </p:spPr>
          <p:style>
            <a:lnRef idx="2">
              <a:schemeClr val="dk1"/>
            </a:lnRef>
            <a:fillRef idx="0">
              <a:schemeClr val="dk1"/>
            </a:fillRef>
            <a:effectRef idx="1">
              <a:schemeClr val="dk1"/>
            </a:effectRef>
            <a:fontRef idx="minor">
              <a:schemeClr val="tx1"/>
            </a:fontRef>
          </p:style>
        </p:cxnSp>
        <p:sp>
          <p:nvSpPr>
            <p:cNvPr id="19" name="79 Triángulo isósceles">
              <a:extLst>
                <a:ext uri="{FF2B5EF4-FFF2-40B4-BE49-F238E27FC236}">
                  <a16:creationId xmlns="" xmlns:a16="http://schemas.microsoft.com/office/drawing/2014/main" id="{5B7AB2BF-E8D1-4CB2-948F-0B790E64328A}"/>
                </a:ext>
              </a:extLst>
            </p:cNvPr>
            <p:cNvSpPr/>
            <p:nvPr/>
          </p:nvSpPr>
          <p:spPr>
            <a:xfrm>
              <a:off x="3418803" y="3458802"/>
              <a:ext cx="288032" cy="33023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solidFill>
                  <a:srgbClr val="595959"/>
                </a:solidFill>
              </a:endParaRPr>
            </a:p>
          </p:txBody>
        </p:sp>
      </p:grpSp>
      <p:sp>
        <p:nvSpPr>
          <p:cNvPr id="23" name="62 CuadroTexto">
            <a:extLst>
              <a:ext uri="{FF2B5EF4-FFF2-40B4-BE49-F238E27FC236}">
                <a16:creationId xmlns="" xmlns:a16="http://schemas.microsoft.com/office/drawing/2014/main" id="{BA29FF5C-6560-48E3-B8F9-F7287065DF50}"/>
              </a:ext>
            </a:extLst>
          </p:cNvPr>
          <p:cNvSpPr txBox="1"/>
          <p:nvPr/>
        </p:nvSpPr>
        <p:spPr>
          <a:xfrm>
            <a:off x="6084168" y="2390160"/>
            <a:ext cx="2232248" cy="1477328"/>
          </a:xfrm>
          <a:prstGeom prst="rect">
            <a:avLst/>
          </a:prstGeom>
          <a:noFill/>
        </p:spPr>
        <p:txBody>
          <a:bodyPr wrap="square" rtlCol="0">
            <a:spAutoFit/>
          </a:bodyPr>
          <a:lstStyle>
            <a:defPPr>
              <a:defRPr lang="en-US"/>
            </a:defPPr>
            <a:lvl1pPr algn="just">
              <a:defRPr sz="1600">
                <a:solidFill>
                  <a:srgbClr val="595959"/>
                </a:solidFill>
              </a:defRPr>
            </a:lvl1pPr>
          </a:lstStyle>
          <a:p>
            <a:r>
              <a:rPr lang="es-ES" sz="1800" dirty="0">
                <a:solidFill>
                  <a:schemeClr val="tx1"/>
                </a:solidFill>
                <a:latin typeface="Helvetica" pitchFamily="34" charset="0"/>
                <a:cs typeface="Helvetica" pitchFamily="34" charset="0"/>
              </a:rPr>
              <a:t>INDAABIN emite  Dictamen Valuatorio con valor comercial del </a:t>
            </a:r>
            <a:r>
              <a:rPr lang="es-ES" sz="1800" dirty="0" smtClean="0">
                <a:solidFill>
                  <a:schemeClr val="tx1"/>
                </a:solidFill>
                <a:latin typeface="Helvetica" pitchFamily="34" charset="0"/>
                <a:cs typeface="Helvetica" pitchFamily="34" charset="0"/>
              </a:rPr>
              <a:t>predio (Total </a:t>
            </a:r>
            <a:r>
              <a:rPr lang="es-ES" sz="1800" dirty="0">
                <a:solidFill>
                  <a:schemeClr val="tx1"/>
                </a:solidFill>
                <a:latin typeface="Helvetica" pitchFamily="34" charset="0"/>
                <a:cs typeface="Helvetica" pitchFamily="34" charset="0"/>
              </a:rPr>
              <a:t>o proporcional</a:t>
            </a:r>
            <a:r>
              <a:rPr lang="es-ES" sz="1800" dirty="0" smtClean="0">
                <a:solidFill>
                  <a:schemeClr val="tx1"/>
                </a:solidFill>
                <a:latin typeface="Helvetica" pitchFamily="34" charset="0"/>
                <a:cs typeface="Helvetica" pitchFamily="34" charset="0"/>
              </a:rPr>
              <a:t>)**</a:t>
            </a:r>
            <a:endParaRPr lang="en-GB" sz="1800" dirty="0">
              <a:solidFill>
                <a:schemeClr val="tx1"/>
              </a:solidFill>
              <a:latin typeface="Helvetica" pitchFamily="34" charset="0"/>
              <a:cs typeface="Helvetica" pitchFamily="34" charset="0"/>
            </a:endParaRPr>
          </a:p>
        </p:txBody>
      </p:sp>
      <p:pic>
        <p:nvPicPr>
          <p:cNvPr id="36" name="11 Imagen">
            <a:extLst>
              <a:ext uri="{FF2B5EF4-FFF2-40B4-BE49-F238E27FC236}">
                <a16:creationId xmlns="" xmlns:a16="http://schemas.microsoft.com/office/drawing/2014/main" id="{997036AC-B117-4530-8EC6-E4657DF29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21" name="7 CuadroTexto">
            <a:extLst>
              <a:ext uri="{FF2B5EF4-FFF2-40B4-BE49-F238E27FC236}">
                <a16:creationId xmlns="" xmlns:a16="http://schemas.microsoft.com/office/drawing/2014/main" id="{74B37F51-0E77-4CEF-A4A2-5551845C8C38}"/>
              </a:ext>
            </a:extLst>
          </p:cNvPr>
          <p:cNvSpPr txBox="1"/>
          <p:nvPr/>
        </p:nvSpPr>
        <p:spPr>
          <a:xfrm>
            <a:off x="539552" y="200834"/>
            <a:ext cx="4392488" cy="1323439"/>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2.1 </a:t>
            </a:r>
            <a:r>
              <a:rPr lang="es-MX" sz="2000" b="1" dirty="0">
                <a:solidFill>
                  <a:srgbClr val="0D6826"/>
                </a:solidFill>
                <a:latin typeface="Helvetica"/>
                <a:ea typeface="ＭＳ Ｐゴシック" pitchFamily="36" charset="-128"/>
                <a:cs typeface="Helvetica"/>
              </a:rPr>
              <a:t>Procedimiento de Valuación de Bienes de Propiedad Social para Ocupación Superficial - Ocupación Temporal</a:t>
            </a:r>
          </a:p>
        </p:txBody>
      </p:sp>
    </p:spTree>
    <p:extLst>
      <p:ext uri="{BB962C8B-B14F-4D97-AF65-F5344CB8AC3E}">
        <p14:creationId xmlns:p14="http://schemas.microsoft.com/office/powerpoint/2010/main" val="2402650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ppt_x</p:attrName>
                                        </p:attrNameLst>
                                      </p:cBhvr>
                                      <p:tavLst>
                                        <p:tav tm="0">
                                          <p:val>
                                            <p:strVal val="#ppt_x"/>
                                          </p:val>
                                        </p:tav>
                                        <p:tav tm="100000">
                                          <p:val>
                                            <p:strVal val="#ppt_x"/>
                                          </p:val>
                                        </p:tav>
                                      </p:tavLst>
                                    </p:anim>
                                    <p:anim calcmode="lin" valueType="num">
                                      <p:cBhvr>
                                        <p:cTn id="1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ppt_x</p:attrName>
                                        </p:attrNameLst>
                                      </p:cBhvr>
                                      <p:tavLst>
                                        <p:tav tm="0">
                                          <p:val>
                                            <p:strVal val="#ppt_x"/>
                                          </p:val>
                                        </p:tav>
                                        <p:tav tm="100000">
                                          <p:val>
                                            <p:strVal val="#ppt_x"/>
                                          </p:val>
                                        </p:tav>
                                      </p:tavLst>
                                    </p:anim>
                                    <p:anim calcmode="lin" valueType="num">
                                      <p:cBhvr>
                                        <p:cTn id="26" dur="2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anim calcmode="lin" valueType="num">
                                      <p:cBhvr>
                                        <p:cTn id="30" dur="2000" fill="hold"/>
                                        <p:tgtEl>
                                          <p:spTgt spid="23"/>
                                        </p:tgtEl>
                                        <p:attrNameLst>
                                          <p:attrName>ppt_x</p:attrName>
                                        </p:attrNameLst>
                                      </p:cBhvr>
                                      <p:tavLst>
                                        <p:tav tm="0">
                                          <p:val>
                                            <p:strVal val="#ppt_x"/>
                                          </p:val>
                                        </p:tav>
                                        <p:tav tm="100000">
                                          <p:val>
                                            <p:strVal val="#ppt_x"/>
                                          </p:val>
                                        </p:tav>
                                      </p:tavLst>
                                    </p:anim>
                                    <p:anim calcmode="lin" valueType="num">
                                      <p:cBhvr>
                                        <p:cTn id="31"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Imagen"/>
          <p:cNvPicPr>
            <a:picLocks noChangeAspect="1"/>
          </p:cNvPicPr>
          <p:nvPr/>
        </p:nvPicPr>
        <p:blipFill rotWithShape="1">
          <a:blip r:embed="rId2">
            <a:extLst>
              <a:ext uri="{28A0092B-C50C-407E-A947-70E740481C1C}">
                <a14:useLocalDpi xmlns:a14="http://schemas.microsoft.com/office/drawing/2010/main" val="0"/>
              </a:ext>
            </a:extLst>
          </a:blip>
          <a:srcRect t="17955" b="3067"/>
          <a:stretch/>
        </p:blipFill>
        <p:spPr bwMode="auto">
          <a:xfrm>
            <a:off x="0" y="1233377"/>
            <a:ext cx="9144000" cy="54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250825" y="3242112"/>
            <a:ext cx="649288" cy="512763"/>
          </a:xfrm>
          <a:prstGeom prst="roundRect">
            <a:avLst/>
          </a:prstGeom>
          <a:solidFill>
            <a:srgbClr val="0D68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s-MX" sz="2200" b="1" dirty="0" smtClean="0">
                <a:solidFill>
                  <a:prstClr val="white"/>
                </a:solidFill>
              </a:rPr>
              <a:t>III.-</a:t>
            </a:r>
            <a:endParaRPr lang="es-MX" sz="2200" b="1" dirty="0">
              <a:solidFill>
                <a:prstClr val="white"/>
              </a:solidFill>
            </a:endParaRPr>
          </a:p>
        </p:txBody>
      </p:sp>
      <p:sp>
        <p:nvSpPr>
          <p:cNvPr id="7" name="6 CuadroTexto"/>
          <p:cNvSpPr txBox="1"/>
          <p:nvPr/>
        </p:nvSpPr>
        <p:spPr>
          <a:xfrm>
            <a:off x="900113" y="3068960"/>
            <a:ext cx="3671887" cy="954107"/>
          </a:xfrm>
          <a:prstGeom prst="rect">
            <a:avLst/>
          </a:prstGeom>
          <a:noFill/>
        </p:spPr>
        <p:txBody>
          <a:bodyPr>
            <a:spAutoFit/>
          </a:bodyPr>
          <a:lstStyle/>
          <a:p>
            <a:pPr defTabSz="457200" fontAlgn="base">
              <a:spcBef>
                <a:spcPct val="0"/>
              </a:spcBef>
              <a:spcAft>
                <a:spcPct val="0"/>
              </a:spcAft>
              <a:defRPr/>
            </a:pPr>
            <a:r>
              <a:rPr lang="es-MX" altLang="es-MX" sz="2800" b="1" dirty="0">
                <a:solidFill>
                  <a:prstClr val="black"/>
                </a:solidFill>
                <a:latin typeface="Helvetica" pitchFamily="34" charset="0"/>
                <a:ea typeface="ＭＳ Ｐゴシック" pitchFamily="36" charset="-128"/>
                <a:cs typeface="Arial" charset="0"/>
              </a:rPr>
              <a:t>Procedimiento Reforma Energética</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949280"/>
            <a:ext cx="604330" cy="604330"/>
          </a:xfrm>
          <a:prstGeom prst="rect">
            <a:avLst/>
          </a:prstGeom>
        </p:spPr>
      </p:pic>
    </p:spTree>
    <p:extLst>
      <p:ext uri="{BB962C8B-B14F-4D97-AF65-F5344CB8AC3E}">
        <p14:creationId xmlns:p14="http://schemas.microsoft.com/office/powerpoint/2010/main" val="285215682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11 Imagen">
            <a:extLst>
              <a:ext uri="{FF2B5EF4-FFF2-40B4-BE49-F238E27FC236}">
                <a16:creationId xmlns="" xmlns:a16="http://schemas.microsoft.com/office/drawing/2014/main" id="{50CAF358-5968-41BE-B93E-E7E648B3E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330" name="Título 2">
            <a:extLst>
              <a:ext uri="{FF2B5EF4-FFF2-40B4-BE49-F238E27FC236}">
                <a16:creationId xmlns="" xmlns:a16="http://schemas.microsoft.com/office/drawing/2014/main" id="{A7F446D3-8224-41EF-A392-5C0959607860}"/>
              </a:ext>
            </a:extLst>
          </p:cNvPr>
          <p:cNvSpPr txBox="1">
            <a:spLocks/>
          </p:cNvSpPr>
          <p:nvPr/>
        </p:nvSpPr>
        <p:spPr bwMode="auto">
          <a:xfrm>
            <a:off x="323528" y="332656"/>
            <a:ext cx="4355976"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s-ES" sz="2800" b="1" dirty="0">
              <a:latin typeface="+mn-lt"/>
              <a:ea typeface="+mn-ea"/>
              <a:cs typeface="+mn-cs"/>
            </a:endParaRPr>
          </a:p>
        </p:txBody>
      </p:sp>
      <p:sp>
        <p:nvSpPr>
          <p:cNvPr id="355" name="2 Rectángulo redondeado">
            <a:extLst>
              <a:ext uri="{FF2B5EF4-FFF2-40B4-BE49-F238E27FC236}">
                <a16:creationId xmlns="" xmlns:a16="http://schemas.microsoft.com/office/drawing/2014/main" id="{3E94E0C9-3883-4E81-BE2C-385C944E1007}"/>
              </a:ext>
            </a:extLst>
          </p:cNvPr>
          <p:cNvSpPr/>
          <p:nvPr/>
        </p:nvSpPr>
        <p:spPr>
          <a:xfrm>
            <a:off x="203340" y="2653459"/>
            <a:ext cx="2324674" cy="763234"/>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6" name="1 Título">
            <a:extLst>
              <a:ext uri="{FF2B5EF4-FFF2-40B4-BE49-F238E27FC236}">
                <a16:creationId xmlns="" xmlns:a16="http://schemas.microsoft.com/office/drawing/2014/main" id="{C4247F86-9091-4EB9-839D-10824D3DCB59}"/>
              </a:ext>
            </a:extLst>
          </p:cNvPr>
          <p:cNvSpPr txBox="1">
            <a:spLocks/>
          </p:cNvSpPr>
          <p:nvPr/>
        </p:nvSpPr>
        <p:spPr>
          <a:xfrm>
            <a:off x="278081" y="1877035"/>
            <a:ext cx="8291264" cy="6657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solidFill>
                  <a:schemeClr val="accent2">
                    <a:lumMod val="75000"/>
                  </a:schemeClr>
                </a:solidFill>
                <a:latin typeface="Helvetica" pitchFamily="34" charset="0"/>
                <a:cs typeface="Helvetica" pitchFamily="34" charset="0"/>
              </a:rPr>
              <a:t>PROCESO DE NEGOCIACIÓN, MEDIACIÓN Y SERVIDUMBRE LEGAL</a:t>
            </a:r>
          </a:p>
        </p:txBody>
      </p:sp>
      <p:sp>
        <p:nvSpPr>
          <p:cNvPr id="357" name="Flecha derecha 6">
            <a:extLst>
              <a:ext uri="{FF2B5EF4-FFF2-40B4-BE49-F238E27FC236}">
                <a16:creationId xmlns="" xmlns:a16="http://schemas.microsoft.com/office/drawing/2014/main" id="{6919E770-D882-4F3E-A250-BE7961E6FDB1}"/>
              </a:ext>
            </a:extLst>
          </p:cNvPr>
          <p:cNvSpPr/>
          <p:nvPr/>
        </p:nvSpPr>
        <p:spPr>
          <a:xfrm>
            <a:off x="203340" y="3600783"/>
            <a:ext cx="2552740"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358" name="CuadroTexto 357">
            <a:extLst>
              <a:ext uri="{FF2B5EF4-FFF2-40B4-BE49-F238E27FC236}">
                <a16:creationId xmlns="" xmlns:a16="http://schemas.microsoft.com/office/drawing/2014/main" id="{A70FAF8F-4F42-46A6-8456-27030E9B7375}"/>
              </a:ext>
            </a:extLst>
          </p:cNvPr>
          <p:cNvSpPr txBox="1"/>
          <p:nvPr/>
        </p:nvSpPr>
        <p:spPr>
          <a:xfrm>
            <a:off x="201036" y="2727207"/>
            <a:ext cx="2329283" cy="646331"/>
          </a:xfrm>
          <a:prstGeom prst="rect">
            <a:avLst/>
          </a:prstGeom>
          <a:noFill/>
        </p:spPr>
        <p:txBody>
          <a:bodyPr wrap="none" rtlCol="0">
            <a:spAutoFit/>
          </a:bodyPr>
          <a:lstStyle/>
          <a:p>
            <a:pPr algn="ctr"/>
            <a:r>
              <a:rPr lang="es-ES" sz="1600" dirty="0">
                <a:solidFill>
                  <a:schemeClr val="bg1"/>
                </a:solidFill>
                <a:latin typeface="Helvetica" pitchFamily="34" charset="0"/>
                <a:cs typeface="Helvetica" pitchFamily="34" charset="0"/>
              </a:rPr>
              <a:t>Periodo de negociación</a:t>
            </a:r>
          </a:p>
          <a:p>
            <a:pPr algn="ctr"/>
            <a:r>
              <a:rPr lang="es-ES" sz="2000" b="1" dirty="0">
                <a:solidFill>
                  <a:schemeClr val="bg1"/>
                </a:solidFill>
                <a:latin typeface="Helvetica" pitchFamily="34" charset="0"/>
                <a:cs typeface="Helvetica" pitchFamily="34" charset="0"/>
              </a:rPr>
              <a:t>180 días</a:t>
            </a:r>
          </a:p>
        </p:txBody>
      </p:sp>
      <p:sp>
        <p:nvSpPr>
          <p:cNvPr id="359" name="CuadroTexto 358">
            <a:extLst>
              <a:ext uri="{FF2B5EF4-FFF2-40B4-BE49-F238E27FC236}">
                <a16:creationId xmlns="" xmlns:a16="http://schemas.microsoft.com/office/drawing/2014/main" id="{A1EA72F4-937C-4BE8-8994-BFEEEC52EC66}"/>
              </a:ext>
            </a:extLst>
          </p:cNvPr>
          <p:cNvSpPr txBox="1"/>
          <p:nvPr/>
        </p:nvSpPr>
        <p:spPr>
          <a:xfrm>
            <a:off x="201036" y="4004598"/>
            <a:ext cx="2811208" cy="1077218"/>
          </a:xfrm>
          <a:prstGeom prst="rect">
            <a:avLst/>
          </a:prstGeom>
          <a:noFill/>
        </p:spPr>
        <p:txBody>
          <a:bodyPr wrap="square" rtlCol="0">
            <a:spAutoFit/>
          </a:bodyPr>
          <a:lstStyle/>
          <a:p>
            <a:pPr algn="ctr"/>
            <a:r>
              <a:rPr lang="es-ES" sz="1600" dirty="0">
                <a:latin typeface="Helvetica" pitchFamily="34" charset="0"/>
                <a:cs typeface="Helvetica" pitchFamily="34" charset="0"/>
              </a:rPr>
              <a:t>Tabuladores de Valor Promedio </a:t>
            </a:r>
          </a:p>
          <a:p>
            <a:pPr algn="ctr"/>
            <a:r>
              <a:rPr lang="es-ES" sz="1600" dirty="0">
                <a:latin typeface="Helvetica" pitchFamily="34" charset="0"/>
                <a:cs typeface="Helvetica" pitchFamily="34" charset="0"/>
              </a:rPr>
              <a:t>de la </a:t>
            </a:r>
            <a:r>
              <a:rPr lang="es-ES" sz="1600" dirty="0" smtClean="0">
                <a:latin typeface="Helvetica" pitchFamily="34" charset="0"/>
                <a:cs typeface="Helvetica" pitchFamily="34" charset="0"/>
              </a:rPr>
              <a:t>Tierra* y Avalúo </a:t>
            </a:r>
            <a:r>
              <a:rPr lang="es-ES" sz="1600" dirty="0">
                <a:latin typeface="Helvetica" pitchFamily="34" charset="0"/>
                <a:cs typeface="Helvetica" pitchFamily="34" charset="0"/>
              </a:rPr>
              <a:t>Individual (en su caso)</a:t>
            </a:r>
          </a:p>
        </p:txBody>
      </p:sp>
      <p:sp>
        <p:nvSpPr>
          <p:cNvPr id="360" name="Flecha derecha 9">
            <a:extLst>
              <a:ext uri="{FF2B5EF4-FFF2-40B4-BE49-F238E27FC236}">
                <a16:creationId xmlns="" xmlns:a16="http://schemas.microsoft.com/office/drawing/2014/main" id="{941630BF-D6BF-4020-9AE7-7AC244F186EE}"/>
              </a:ext>
            </a:extLst>
          </p:cNvPr>
          <p:cNvSpPr/>
          <p:nvPr/>
        </p:nvSpPr>
        <p:spPr>
          <a:xfrm>
            <a:off x="3301644" y="3071283"/>
            <a:ext cx="2808312" cy="2282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361" name="CuadroTexto 360">
            <a:extLst>
              <a:ext uri="{FF2B5EF4-FFF2-40B4-BE49-F238E27FC236}">
                <a16:creationId xmlns="" xmlns:a16="http://schemas.microsoft.com/office/drawing/2014/main" id="{59A386B0-7520-470E-883C-827CD375AD39}"/>
              </a:ext>
            </a:extLst>
          </p:cNvPr>
          <p:cNvSpPr txBox="1"/>
          <p:nvPr/>
        </p:nvSpPr>
        <p:spPr>
          <a:xfrm>
            <a:off x="2792989" y="2531018"/>
            <a:ext cx="3525004" cy="1107996"/>
          </a:xfrm>
          <a:prstGeom prst="rect">
            <a:avLst/>
          </a:prstGeom>
          <a:noFill/>
        </p:spPr>
        <p:txBody>
          <a:bodyPr wrap="none" rtlCol="0">
            <a:spAutoFit/>
          </a:bodyPr>
          <a:lstStyle/>
          <a:p>
            <a:pPr algn="ctr"/>
            <a:r>
              <a:rPr lang="es-ES" sz="1800" b="1" dirty="0">
                <a:latin typeface="Helvetica" pitchFamily="34" charset="0"/>
                <a:cs typeface="Helvetica" pitchFamily="34" charset="0"/>
              </a:rPr>
              <a:t>Periodo de mediación</a:t>
            </a:r>
          </a:p>
          <a:p>
            <a:pPr algn="ctr"/>
            <a:r>
              <a:rPr lang="es-ES" sz="1400" dirty="0">
                <a:latin typeface="Helvetica" pitchFamily="34" charset="0"/>
                <a:cs typeface="Helvetica" pitchFamily="34" charset="0"/>
              </a:rPr>
              <a:t>(Promedio de avalúos o Avalúo Individual)</a:t>
            </a:r>
          </a:p>
          <a:p>
            <a:pPr algn="ctr"/>
            <a:endParaRPr lang="es-ES" sz="1400" dirty="0">
              <a:latin typeface="Helvetica" pitchFamily="34" charset="0"/>
              <a:cs typeface="Helvetica" pitchFamily="34" charset="0"/>
            </a:endParaRPr>
          </a:p>
          <a:p>
            <a:pPr algn="ctr"/>
            <a:r>
              <a:rPr lang="es-ES" sz="2000" b="1" dirty="0">
                <a:solidFill>
                  <a:srgbClr val="008000"/>
                </a:solidFill>
                <a:latin typeface="Helvetica" pitchFamily="34" charset="0"/>
                <a:cs typeface="Helvetica" pitchFamily="34" charset="0"/>
              </a:rPr>
              <a:t>30 días</a:t>
            </a:r>
          </a:p>
        </p:txBody>
      </p:sp>
      <p:sp>
        <p:nvSpPr>
          <p:cNvPr id="362" name="Flecha derecha 12">
            <a:extLst>
              <a:ext uri="{FF2B5EF4-FFF2-40B4-BE49-F238E27FC236}">
                <a16:creationId xmlns="" xmlns:a16="http://schemas.microsoft.com/office/drawing/2014/main" id="{4667DE70-FCF8-4448-BCF2-88E4D9E3B4F2}"/>
              </a:ext>
            </a:extLst>
          </p:cNvPr>
          <p:cNvSpPr/>
          <p:nvPr/>
        </p:nvSpPr>
        <p:spPr>
          <a:xfrm>
            <a:off x="3301644" y="4224547"/>
            <a:ext cx="2808312" cy="2282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363" name="CuadroTexto 362">
            <a:extLst>
              <a:ext uri="{FF2B5EF4-FFF2-40B4-BE49-F238E27FC236}">
                <a16:creationId xmlns="" xmlns:a16="http://schemas.microsoft.com/office/drawing/2014/main" id="{7710B2B1-34C6-4664-8030-1A2374A159BA}"/>
              </a:ext>
            </a:extLst>
          </p:cNvPr>
          <p:cNvSpPr txBox="1"/>
          <p:nvPr/>
        </p:nvSpPr>
        <p:spPr>
          <a:xfrm>
            <a:off x="3198214" y="4460251"/>
            <a:ext cx="2842381" cy="584775"/>
          </a:xfrm>
          <a:prstGeom prst="rect">
            <a:avLst/>
          </a:prstGeom>
          <a:noFill/>
        </p:spPr>
        <p:txBody>
          <a:bodyPr wrap="none" rtlCol="0">
            <a:spAutoFit/>
          </a:bodyPr>
          <a:lstStyle/>
          <a:p>
            <a:pPr algn="ctr"/>
            <a:r>
              <a:rPr lang="es-ES" sz="1800" b="1" dirty="0">
                <a:latin typeface="Helvetica" pitchFamily="34" charset="0"/>
                <a:cs typeface="Helvetica" pitchFamily="34" charset="0"/>
              </a:rPr>
              <a:t>Servidumbre legal</a:t>
            </a:r>
            <a:endParaRPr lang="es-ES" sz="1800" dirty="0">
              <a:latin typeface="Helvetica" pitchFamily="34" charset="0"/>
              <a:cs typeface="Helvetica" pitchFamily="34" charset="0"/>
            </a:endParaRPr>
          </a:p>
          <a:p>
            <a:pPr algn="ctr"/>
            <a:r>
              <a:rPr lang="es-ES" sz="1400" dirty="0">
                <a:latin typeface="Helvetica" pitchFamily="34" charset="0"/>
                <a:cs typeface="Helvetica" pitchFamily="34" charset="0"/>
              </a:rPr>
              <a:t>(Avalúo Individual del INDAABIN)</a:t>
            </a:r>
          </a:p>
        </p:txBody>
      </p:sp>
      <p:sp>
        <p:nvSpPr>
          <p:cNvPr id="364" name="Flecha derecha 14">
            <a:extLst>
              <a:ext uri="{FF2B5EF4-FFF2-40B4-BE49-F238E27FC236}">
                <a16:creationId xmlns="" xmlns:a16="http://schemas.microsoft.com/office/drawing/2014/main" id="{5F7F9392-8316-4F2C-B05E-25E0EFDB9C87}"/>
              </a:ext>
            </a:extLst>
          </p:cNvPr>
          <p:cNvSpPr/>
          <p:nvPr/>
        </p:nvSpPr>
        <p:spPr>
          <a:xfrm>
            <a:off x="6673398" y="3650041"/>
            <a:ext cx="2314600" cy="2282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365" name="CuadroTexto 364">
            <a:extLst>
              <a:ext uri="{FF2B5EF4-FFF2-40B4-BE49-F238E27FC236}">
                <a16:creationId xmlns="" xmlns:a16="http://schemas.microsoft.com/office/drawing/2014/main" id="{DC200AF0-6D93-4FF9-808E-A350381D7CF9}"/>
              </a:ext>
            </a:extLst>
          </p:cNvPr>
          <p:cNvSpPr txBox="1"/>
          <p:nvPr/>
        </p:nvSpPr>
        <p:spPr>
          <a:xfrm rot="21588877">
            <a:off x="6579168" y="3354288"/>
            <a:ext cx="2503058" cy="769441"/>
          </a:xfrm>
          <a:prstGeom prst="rect">
            <a:avLst/>
          </a:prstGeom>
          <a:noFill/>
        </p:spPr>
        <p:txBody>
          <a:bodyPr wrap="none" rtlCol="0">
            <a:spAutoFit/>
          </a:bodyPr>
          <a:lstStyle/>
          <a:p>
            <a:pPr algn="ctr"/>
            <a:r>
              <a:rPr lang="es-ES" sz="1600" b="1" dirty="0">
                <a:latin typeface="Helvetica" pitchFamily="34" charset="0"/>
                <a:cs typeface="Helvetica" pitchFamily="34" charset="0"/>
              </a:rPr>
              <a:t>Servidumbre legal</a:t>
            </a:r>
          </a:p>
          <a:p>
            <a:pPr algn="ctr"/>
            <a:endParaRPr lang="es-ES" sz="1600" b="1" dirty="0">
              <a:solidFill>
                <a:schemeClr val="tx1">
                  <a:lumMod val="65000"/>
                  <a:lumOff val="35000"/>
                </a:schemeClr>
              </a:solidFill>
              <a:latin typeface="Arial" pitchFamily="34" charset="0"/>
              <a:cs typeface="Arial" pitchFamily="34" charset="0"/>
            </a:endParaRPr>
          </a:p>
          <a:p>
            <a:pPr algn="ctr"/>
            <a:r>
              <a:rPr lang="es-ES" sz="1200" dirty="0">
                <a:latin typeface="Helvetica" pitchFamily="34" charset="0"/>
                <a:cs typeface="Helvetica" pitchFamily="34" charset="0"/>
              </a:rPr>
              <a:t>(Avalúo específico del INDAABIN)</a:t>
            </a:r>
          </a:p>
        </p:txBody>
      </p:sp>
      <p:sp>
        <p:nvSpPr>
          <p:cNvPr id="366" name="1 CuadroTexto">
            <a:extLst>
              <a:ext uri="{FF2B5EF4-FFF2-40B4-BE49-F238E27FC236}">
                <a16:creationId xmlns="" xmlns:a16="http://schemas.microsoft.com/office/drawing/2014/main" id="{2388F573-9593-4DFD-AFB1-691761C621B1}"/>
              </a:ext>
            </a:extLst>
          </p:cNvPr>
          <p:cNvSpPr txBox="1"/>
          <p:nvPr/>
        </p:nvSpPr>
        <p:spPr>
          <a:xfrm>
            <a:off x="1547664" y="5589240"/>
            <a:ext cx="6005110" cy="408623"/>
          </a:xfrm>
          <a:prstGeom prst="round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800" b="1" dirty="0">
                <a:solidFill>
                  <a:schemeClr val="bg1"/>
                </a:solidFill>
                <a:latin typeface="Helvetica" pitchFamily="34" charset="0"/>
                <a:cs typeface="Helvetica" pitchFamily="34" charset="0"/>
              </a:rPr>
              <a:t>Testigo Social</a:t>
            </a:r>
          </a:p>
        </p:txBody>
      </p:sp>
      <p:sp>
        <p:nvSpPr>
          <p:cNvPr id="367" name="16 CuadroTexto">
            <a:extLst>
              <a:ext uri="{FF2B5EF4-FFF2-40B4-BE49-F238E27FC236}">
                <a16:creationId xmlns="" xmlns:a16="http://schemas.microsoft.com/office/drawing/2014/main" id="{7BBE4BA0-3086-42C3-9526-52A14B4E5F3B}"/>
              </a:ext>
            </a:extLst>
          </p:cNvPr>
          <p:cNvSpPr txBox="1"/>
          <p:nvPr/>
        </p:nvSpPr>
        <p:spPr>
          <a:xfrm>
            <a:off x="3301645" y="5070381"/>
            <a:ext cx="2370950" cy="408623"/>
          </a:xfrm>
          <a:prstGeom prst="roundRect">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800" b="1" dirty="0">
                <a:solidFill>
                  <a:schemeClr val="bg1"/>
                </a:solidFill>
                <a:latin typeface="Helvetica" pitchFamily="34" charset="0"/>
                <a:cs typeface="Helvetica" pitchFamily="34" charset="0"/>
              </a:rPr>
              <a:t>Mediador SEDATU</a:t>
            </a:r>
          </a:p>
        </p:txBody>
      </p:sp>
      <p:sp>
        <p:nvSpPr>
          <p:cNvPr id="368" name="11 Flecha doblada">
            <a:extLst>
              <a:ext uri="{FF2B5EF4-FFF2-40B4-BE49-F238E27FC236}">
                <a16:creationId xmlns="" xmlns:a16="http://schemas.microsoft.com/office/drawing/2014/main" id="{D5B9C1EE-8F67-4537-872B-22D179024082}"/>
              </a:ext>
            </a:extLst>
          </p:cNvPr>
          <p:cNvSpPr/>
          <p:nvPr/>
        </p:nvSpPr>
        <p:spPr>
          <a:xfrm>
            <a:off x="2862604" y="3103535"/>
            <a:ext cx="345193" cy="587009"/>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solidFill>
                <a:schemeClr val="tx1"/>
              </a:solidFill>
            </a:endParaRPr>
          </a:p>
        </p:txBody>
      </p:sp>
      <p:sp>
        <p:nvSpPr>
          <p:cNvPr id="369" name="20 Flecha doblada">
            <a:extLst>
              <a:ext uri="{FF2B5EF4-FFF2-40B4-BE49-F238E27FC236}">
                <a16:creationId xmlns="" xmlns:a16="http://schemas.microsoft.com/office/drawing/2014/main" id="{F94C5FF9-91D0-44D6-9F6F-AA35D24BDEA4}"/>
              </a:ext>
            </a:extLst>
          </p:cNvPr>
          <p:cNvSpPr/>
          <p:nvPr/>
        </p:nvSpPr>
        <p:spPr>
          <a:xfrm rot="10800000" flipH="1">
            <a:off x="2862603" y="3816807"/>
            <a:ext cx="345193" cy="587009"/>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solidFill>
                <a:schemeClr val="tx1"/>
              </a:solidFill>
            </a:endParaRPr>
          </a:p>
        </p:txBody>
      </p:sp>
      <p:sp>
        <p:nvSpPr>
          <p:cNvPr id="370" name="21 Flecha doblada">
            <a:extLst>
              <a:ext uri="{FF2B5EF4-FFF2-40B4-BE49-F238E27FC236}">
                <a16:creationId xmlns="" xmlns:a16="http://schemas.microsoft.com/office/drawing/2014/main" id="{CE292EA0-8F46-428F-B92A-E94EC411A8D2}"/>
              </a:ext>
            </a:extLst>
          </p:cNvPr>
          <p:cNvSpPr/>
          <p:nvPr/>
        </p:nvSpPr>
        <p:spPr>
          <a:xfrm>
            <a:off x="6201927" y="3816808"/>
            <a:ext cx="345193" cy="587009"/>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solidFill>
                <a:schemeClr val="tx1"/>
              </a:solidFill>
            </a:endParaRPr>
          </a:p>
        </p:txBody>
      </p:sp>
      <p:sp>
        <p:nvSpPr>
          <p:cNvPr id="371" name="22 Flecha doblada">
            <a:extLst>
              <a:ext uri="{FF2B5EF4-FFF2-40B4-BE49-F238E27FC236}">
                <a16:creationId xmlns="" xmlns:a16="http://schemas.microsoft.com/office/drawing/2014/main" id="{FD1FAB55-31E3-45E8-B75F-2F9E9579CFF2}"/>
              </a:ext>
            </a:extLst>
          </p:cNvPr>
          <p:cNvSpPr/>
          <p:nvPr/>
        </p:nvSpPr>
        <p:spPr>
          <a:xfrm rot="10800000" flipH="1">
            <a:off x="6175852" y="3152000"/>
            <a:ext cx="345193" cy="587009"/>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solidFill>
                <a:schemeClr val="tx1"/>
              </a:solidFill>
            </a:endParaRPr>
          </a:p>
        </p:txBody>
      </p:sp>
      <p:sp>
        <p:nvSpPr>
          <p:cNvPr id="372" name="23 CuadroTexto">
            <a:extLst>
              <a:ext uri="{FF2B5EF4-FFF2-40B4-BE49-F238E27FC236}">
                <a16:creationId xmlns="" xmlns:a16="http://schemas.microsoft.com/office/drawing/2014/main" id="{AF4B2106-6D39-4FB3-9080-CC9E27172E5C}"/>
              </a:ext>
            </a:extLst>
          </p:cNvPr>
          <p:cNvSpPr txBox="1"/>
          <p:nvPr/>
        </p:nvSpPr>
        <p:spPr>
          <a:xfrm>
            <a:off x="539552" y="1236062"/>
            <a:ext cx="8247923" cy="707886"/>
          </a:xfrm>
          <a:prstGeom prst="rect">
            <a:avLst/>
          </a:prstGeom>
          <a:noFill/>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a:spAutoFit/>
          </a:bodyPr>
          <a:lstStyle/>
          <a:p>
            <a:pPr algn="just">
              <a:defRPr/>
            </a:pPr>
            <a:r>
              <a:rPr lang="es-MX" sz="2000" b="1" dirty="0">
                <a:solidFill>
                  <a:schemeClr val="tx1"/>
                </a:solidFill>
                <a:latin typeface="Helvetica" pitchFamily="34" charset="0"/>
                <a:cs typeface="Helvetica" pitchFamily="34" charset="0"/>
              </a:rPr>
              <a:t>Los Tabuladores serán usados dentro de los primeros 180 días de la negociación únicamente</a:t>
            </a:r>
          </a:p>
        </p:txBody>
      </p:sp>
      <p:sp>
        <p:nvSpPr>
          <p:cNvPr id="373" name="CuadroTexto 372">
            <a:extLst>
              <a:ext uri="{FF2B5EF4-FFF2-40B4-BE49-F238E27FC236}">
                <a16:creationId xmlns="" xmlns:a16="http://schemas.microsoft.com/office/drawing/2014/main" id="{4EBD766B-18C5-49FC-9ED4-93D7AAFC5203}"/>
              </a:ext>
            </a:extLst>
          </p:cNvPr>
          <p:cNvSpPr txBox="1"/>
          <p:nvPr/>
        </p:nvSpPr>
        <p:spPr>
          <a:xfrm>
            <a:off x="203340" y="6012577"/>
            <a:ext cx="8666952" cy="584775"/>
          </a:xfrm>
          <a:prstGeom prst="rect">
            <a:avLst/>
          </a:prstGeom>
          <a:noFill/>
        </p:spPr>
        <p:txBody>
          <a:bodyPr wrap="square" rtlCol="0">
            <a:spAutoFit/>
          </a:bodyPr>
          <a:lstStyle/>
          <a:p>
            <a:pPr algn="ctr"/>
            <a:r>
              <a:rPr lang="es-MX" sz="1600" dirty="0">
                <a:latin typeface="Helvetica" pitchFamily="34" charset="0"/>
                <a:cs typeface="Helvetica" pitchFamily="34" charset="0"/>
              </a:rPr>
              <a:t>Los avalúos que se practiquen serán pagados por los asignatarios o contratistas.</a:t>
            </a:r>
          </a:p>
          <a:p>
            <a:pPr algn="ctr"/>
            <a:r>
              <a:rPr lang="es-MX" sz="1600" dirty="0">
                <a:latin typeface="Helvetica" pitchFamily="34" charset="0"/>
                <a:cs typeface="Helvetica" pitchFamily="34" charset="0"/>
              </a:rPr>
              <a:t>Art. 113 Ley de Hidrocarburos</a:t>
            </a:r>
          </a:p>
        </p:txBody>
      </p:sp>
      <p:sp>
        <p:nvSpPr>
          <p:cNvPr id="25" name="7 CuadroTexto">
            <a:extLst>
              <a:ext uri="{FF2B5EF4-FFF2-40B4-BE49-F238E27FC236}">
                <a16:creationId xmlns="" xmlns:a16="http://schemas.microsoft.com/office/drawing/2014/main" id="{74B37F51-0E77-4CEF-A4A2-5551845C8C38}"/>
              </a:ext>
            </a:extLst>
          </p:cNvPr>
          <p:cNvSpPr txBox="1"/>
          <p:nvPr/>
        </p:nvSpPr>
        <p:spPr>
          <a:xfrm>
            <a:off x="539552" y="200834"/>
            <a:ext cx="4392488" cy="1015663"/>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3. Procedimiento </a:t>
            </a:r>
            <a:r>
              <a:rPr lang="es-MX" sz="2000" b="1" dirty="0">
                <a:solidFill>
                  <a:srgbClr val="0D6826"/>
                </a:solidFill>
                <a:latin typeface="Helvetica"/>
                <a:ea typeface="ＭＳ Ｐゴシック" pitchFamily="36" charset="-128"/>
                <a:cs typeface="Helvetica"/>
              </a:rPr>
              <a:t>de Valuación de Bienes de Propiedad Social de Acuerdo a la Reforma Energética.</a:t>
            </a:r>
          </a:p>
        </p:txBody>
      </p:sp>
    </p:spTree>
    <p:extLst>
      <p:ext uri="{BB962C8B-B14F-4D97-AF65-F5344CB8AC3E}">
        <p14:creationId xmlns:p14="http://schemas.microsoft.com/office/powerpoint/2010/main" val="3751633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11 Imagen">
            <a:extLst>
              <a:ext uri="{FF2B5EF4-FFF2-40B4-BE49-F238E27FC236}">
                <a16:creationId xmlns="" xmlns:a16="http://schemas.microsoft.com/office/drawing/2014/main" id="{997036AC-B117-4530-8EC6-E4657DF29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pic>
        <p:nvPicPr>
          <p:cNvPr id="37" name="Picture 13">
            <a:extLst>
              <a:ext uri="{FF2B5EF4-FFF2-40B4-BE49-F238E27FC236}">
                <a16:creationId xmlns="" xmlns:a16="http://schemas.microsoft.com/office/drawing/2014/main" id="{3913F780-0EC4-4327-901F-6C97B23F77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5454"/>
          <a:stretch/>
        </p:blipFill>
        <p:spPr>
          <a:xfrm>
            <a:off x="3009" y="6597352"/>
            <a:ext cx="9144000" cy="254552"/>
          </a:xfrm>
          <a:prstGeom prst="rect">
            <a:avLst/>
          </a:prstGeom>
        </p:spPr>
      </p:pic>
      <p:grpSp>
        <p:nvGrpSpPr>
          <p:cNvPr id="22" name="3 Grupo">
            <a:extLst>
              <a:ext uri="{FF2B5EF4-FFF2-40B4-BE49-F238E27FC236}">
                <a16:creationId xmlns="" xmlns:a16="http://schemas.microsoft.com/office/drawing/2014/main" id="{3E074E03-1A14-47B7-A9D5-6FB256C7814E}"/>
              </a:ext>
            </a:extLst>
          </p:cNvPr>
          <p:cNvGrpSpPr/>
          <p:nvPr/>
        </p:nvGrpSpPr>
        <p:grpSpPr>
          <a:xfrm>
            <a:off x="166190" y="2141249"/>
            <a:ext cx="8289816" cy="3240360"/>
            <a:chOff x="0" y="1124744"/>
            <a:chExt cx="8289816" cy="3240360"/>
          </a:xfrm>
        </p:grpSpPr>
        <p:sp>
          <p:nvSpPr>
            <p:cNvPr id="24" name="13 Cheurón">
              <a:extLst>
                <a:ext uri="{FF2B5EF4-FFF2-40B4-BE49-F238E27FC236}">
                  <a16:creationId xmlns="" xmlns:a16="http://schemas.microsoft.com/office/drawing/2014/main" id="{AA1A6AAB-88A7-4D21-9DC5-0BF3CC8EF48F}"/>
                </a:ext>
              </a:extLst>
            </p:cNvPr>
            <p:cNvSpPr/>
            <p:nvPr/>
          </p:nvSpPr>
          <p:spPr>
            <a:xfrm>
              <a:off x="0" y="3212976"/>
              <a:ext cx="1750388" cy="1152128"/>
            </a:xfrm>
            <a:prstGeom prst="chevron">
              <a:avLst>
                <a:gd name="adj" fmla="val 36893"/>
              </a:avLst>
            </a:prstGeom>
            <a:solidFill>
              <a:schemeClr val="bg1">
                <a:lumMod val="7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a:solidFill>
                    <a:schemeClr val="tx1"/>
                  </a:solidFill>
                </a:rPr>
                <a:t>ENVIA OFICIO DE SOLICITUD DE TABULADORES A LA SECRETARIA DE ENERGIA</a:t>
              </a:r>
            </a:p>
          </p:txBody>
        </p:sp>
        <p:sp>
          <p:nvSpPr>
            <p:cNvPr id="25" name="15 Cheurón">
              <a:extLst>
                <a:ext uri="{FF2B5EF4-FFF2-40B4-BE49-F238E27FC236}">
                  <a16:creationId xmlns="" xmlns:a16="http://schemas.microsoft.com/office/drawing/2014/main" id="{3FBBD039-3A7E-452C-9AC2-748E7F3CEF49}"/>
                </a:ext>
              </a:extLst>
            </p:cNvPr>
            <p:cNvSpPr/>
            <p:nvPr/>
          </p:nvSpPr>
          <p:spPr>
            <a:xfrm>
              <a:off x="2555776" y="3212976"/>
              <a:ext cx="1800200" cy="1152128"/>
            </a:xfrm>
            <a:prstGeom prst="chevron">
              <a:avLst>
                <a:gd name="adj" fmla="val 36894"/>
              </a:avLst>
            </a:prstGeom>
            <a:solidFill>
              <a:schemeClr val="bg1">
                <a:lumMod val="6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a:solidFill>
                    <a:schemeClr val="tx1"/>
                  </a:solidFill>
                </a:rPr>
                <a:t>CAPTURA DE SOLICITUD, GENERACION DEL MONTO DE COBRO</a:t>
              </a:r>
            </a:p>
            <a:p>
              <a:pPr algn="ctr"/>
              <a:r>
                <a:rPr lang="es-MX" sz="900" b="1" dirty="0">
                  <a:solidFill>
                    <a:schemeClr val="tx1"/>
                  </a:solidFill>
                </a:rPr>
                <a:t> A PROMOVENTE</a:t>
              </a:r>
            </a:p>
          </p:txBody>
        </p:sp>
        <p:sp>
          <p:nvSpPr>
            <p:cNvPr id="26" name="16 Cheurón">
              <a:extLst>
                <a:ext uri="{FF2B5EF4-FFF2-40B4-BE49-F238E27FC236}">
                  <a16:creationId xmlns="" xmlns:a16="http://schemas.microsoft.com/office/drawing/2014/main" id="{BA871F5A-5340-476E-9667-10AFA925A8D6}"/>
                </a:ext>
              </a:extLst>
            </p:cNvPr>
            <p:cNvSpPr/>
            <p:nvPr/>
          </p:nvSpPr>
          <p:spPr>
            <a:xfrm>
              <a:off x="3937925" y="3212976"/>
              <a:ext cx="1710444" cy="1152128"/>
            </a:xfrm>
            <a:prstGeom prst="chevron">
              <a:avLst>
                <a:gd name="adj" fmla="val 36894"/>
              </a:avLst>
            </a:prstGeom>
            <a:solidFill>
              <a:schemeClr val="tx1">
                <a:lumMod val="75000"/>
                <a:lumOff val="2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a:solidFill>
                    <a:schemeClr val="tx1"/>
                  </a:solidFill>
                </a:rPr>
                <a:t>PAGO DEL SERVICIO VALUATORIO A INDAABIN</a:t>
              </a:r>
            </a:p>
          </p:txBody>
        </p:sp>
        <p:sp>
          <p:nvSpPr>
            <p:cNvPr id="27" name="18 Cheurón">
              <a:extLst>
                <a:ext uri="{FF2B5EF4-FFF2-40B4-BE49-F238E27FC236}">
                  <a16:creationId xmlns="" xmlns:a16="http://schemas.microsoft.com/office/drawing/2014/main" id="{85CEFE6D-79DF-4A5B-A4AF-6515F7C00EE7}"/>
                </a:ext>
              </a:extLst>
            </p:cNvPr>
            <p:cNvSpPr/>
            <p:nvPr/>
          </p:nvSpPr>
          <p:spPr>
            <a:xfrm>
              <a:off x="1331640" y="3212976"/>
              <a:ext cx="1670181" cy="1152128"/>
            </a:xfrm>
            <a:prstGeom prst="chevron">
              <a:avLst>
                <a:gd name="adj" fmla="val 38350"/>
              </a:avLst>
            </a:prstGeom>
            <a:solidFill>
              <a:schemeClr val="tx1">
                <a:lumMod val="65000"/>
                <a:lumOff val="3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SOLICITA A INDAABIN REALIZACION DE TABULADORES</a:t>
              </a:r>
            </a:p>
          </p:txBody>
        </p:sp>
        <p:sp>
          <p:nvSpPr>
            <p:cNvPr id="28" name="Llamada de flecha hacia abajo 2">
              <a:extLst>
                <a:ext uri="{FF2B5EF4-FFF2-40B4-BE49-F238E27FC236}">
                  <a16:creationId xmlns="" xmlns:a16="http://schemas.microsoft.com/office/drawing/2014/main" id="{0393FC91-D72F-4A35-81D4-6578DAA54231}"/>
                </a:ext>
              </a:extLst>
            </p:cNvPr>
            <p:cNvSpPr/>
            <p:nvPr/>
          </p:nvSpPr>
          <p:spPr>
            <a:xfrm>
              <a:off x="179512" y="1124744"/>
              <a:ext cx="1152128" cy="1970237"/>
            </a:xfrm>
            <a:prstGeom prst="downArrowCallout">
              <a:avLst/>
            </a:prstGeom>
            <a:solidFill>
              <a:srgbClr val="0066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solidFill>
                    <a:schemeClr val="bg1"/>
                  </a:solidFill>
                  <a:latin typeface="Helvetica" pitchFamily="34" charset="0"/>
                  <a:cs typeface="Helvetica" pitchFamily="34" charset="0"/>
                </a:rPr>
                <a:t>Promovente</a:t>
              </a:r>
            </a:p>
            <a:p>
              <a:pPr algn="ctr"/>
              <a:r>
                <a:rPr lang="es-ES" sz="1200" b="1" dirty="0">
                  <a:solidFill>
                    <a:schemeClr val="bg1"/>
                  </a:solidFill>
                  <a:latin typeface="Helvetica" pitchFamily="34" charset="0"/>
                  <a:cs typeface="Helvetica" pitchFamily="34" charset="0"/>
                </a:rPr>
                <a:t>Empresas Particulares </a:t>
              </a:r>
              <a:r>
                <a:rPr lang="es-ES" sz="900" b="1" dirty="0">
                  <a:solidFill>
                    <a:schemeClr val="bg1"/>
                  </a:solidFill>
                  <a:latin typeface="Helvetica" pitchFamily="34" charset="0"/>
                  <a:cs typeface="Helvetica" pitchFamily="34" charset="0"/>
                </a:rPr>
                <a:t>(</a:t>
              </a:r>
              <a:r>
                <a:rPr lang="es-ES" sz="1050" b="1" dirty="0">
                  <a:solidFill>
                    <a:schemeClr val="bg1"/>
                  </a:solidFill>
                  <a:latin typeface="Helvetica" pitchFamily="34" charset="0"/>
                  <a:cs typeface="Helvetica" pitchFamily="34" charset="0"/>
                </a:rPr>
                <a:t>ASIGNATARIOS</a:t>
              </a:r>
              <a:r>
                <a:rPr lang="es-ES" sz="900" b="1" dirty="0">
                  <a:solidFill>
                    <a:schemeClr val="bg1"/>
                  </a:solidFill>
                  <a:latin typeface="Helvetica" pitchFamily="34" charset="0"/>
                  <a:cs typeface="Helvetica" pitchFamily="34" charset="0"/>
                </a:rPr>
                <a:t>)</a:t>
              </a:r>
            </a:p>
          </p:txBody>
        </p:sp>
        <p:sp>
          <p:nvSpPr>
            <p:cNvPr id="29" name="Llamada de flecha hacia abajo 11">
              <a:extLst>
                <a:ext uri="{FF2B5EF4-FFF2-40B4-BE49-F238E27FC236}">
                  <a16:creationId xmlns="" xmlns:a16="http://schemas.microsoft.com/office/drawing/2014/main" id="{6884F78C-867F-4F10-A0F2-117FC5314F4C}"/>
                </a:ext>
              </a:extLst>
            </p:cNvPr>
            <p:cNvSpPr/>
            <p:nvPr/>
          </p:nvSpPr>
          <p:spPr>
            <a:xfrm>
              <a:off x="2875894" y="1124745"/>
              <a:ext cx="1241884" cy="2044576"/>
            </a:xfrm>
            <a:prstGeom prst="downArrowCallout">
              <a:avLst/>
            </a:prstGeom>
            <a:solidFill>
              <a:srgbClr val="C000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solidFill>
                    <a:schemeClr val="bg1"/>
                  </a:solidFill>
                  <a:latin typeface="Helvetica" pitchFamily="34" charset="0"/>
                  <a:cs typeface="Helvetica" pitchFamily="34" charset="0"/>
                </a:rPr>
                <a:t>Sistema INDAABIN con Aranceles autorizados SHCP</a:t>
              </a:r>
            </a:p>
          </p:txBody>
        </p:sp>
        <p:sp>
          <p:nvSpPr>
            <p:cNvPr id="30" name="Llamada de flecha hacia abajo 12">
              <a:extLst>
                <a:ext uri="{FF2B5EF4-FFF2-40B4-BE49-F238E27FC236}">
                  <a16:creationId xmlns="" xmlns:a16="http://schemas.microsoft.com/office/drawing/2014/main" id="{C0F4B333-4A6E-4DEA-8C16-081404ED7EF6}"/>
                </a:ext>
              </a:extLst>
            </p:cNvPr>
            <p:cNvSpPr/>
            <p:nvPr/>
          </p:nvSpPr>
          <p:spPr>
            <a:xfrm>
              <a:off x="5557938" y="1682638"/>
              <a:ext cx="1241884" cy="1440160"/>
            </a:xfrm>
            <a:prstGeom prst="downArrowCallout">
              <a:avLst/>
            </a:prstGeom>
            <a:solidFill>
              <a:schemeClr val="tx1">
                <a:lumMod val="65000"/>
                <a:lumOff val="35000"/>
              </a:schemeClr>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solidFill>
                    <a:schemeClr val="bg1"/>
                  </a:solidFill>
                  <a:latin typeface="Helvetica" pitchFamily="34" charset="0"/>
                  <a:cs typeface="Helvetica" pitchFamily="34" charset="0"/>
                </a:rPr>
                <a:t>INDAABIN</a:t>
              </a:r>
            </a:p>
          </p:txBody>
        </p:sp>
        <p:sp>
          <p:nvSpPr>
            <p:cNvPr id="31" name="Llamada de flecha hacia abajo 14">
              <a:extLst>
                <a:ext uri="{FF2B5EF4-FFF2-40B4-BE49-F238E27FC236}">
                  <a16:creationId xmlns="" xmlns:a16="http://schemas.microsoft.com/office/drawing/2014/main" id="{A363C418-8E32-4ED7-A7C1-87014F01E003}"/>
                </a:ext>
              </a:extLst>
            </p:cNvPr>
            <p:cNvSpPr/>
            <p:nvPr/>
          </p:nvSpPr>
          <p:spPr>
            <a:xfrm>
              <a:off x="7047932" y="1679519"/>
              <a:ext cx="1241884" cy="1410278"/>
            </a:xfrm>
            <a:prstGeom prst="downArrowCallout">
              <a:avLst/>
            </a:prstGeom>
            <a:solidFill>
              <a:srgbClr val="C000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solidFill>
                    <a:schemeClr val="bg1"/>
                  </a:solidFill>
                  <a:latin typeface="Helvetica" pitchFamily="34" charset="0"/>
                  <a:cs typeface="Helvetica" pitchFamily="34" charset="0"/>
                </a:rPr>
                <a:t>INDAABIN</a:t>
              </a:r>
            </a:p>
          </p:txBody>
        </p:sp>
        <p:sp>
          <p:nvSpPr>
            <p:cNvPr id="32" name="Llamada de flecha hacia abajo 2">
              <a:extLst>
                <a:ext uri="{FF2B5EF4-FFF2-40B4-BE49-F238E27FC236}">
                  <a16:creationId xmlns="" xmlns:a16="http://schemas.microsoft.com/office/drawing/2014/main" id="{7C11C500-BC0F-4F56-B856-A474556A37CE}"/>
                </a:ext>
              </a:extLst>
            </p:cNvPr>
            <p:cNvSpPr/>
            <p:nvPr/>
          </p:nvSpPr>
          <p:spPr>
            <a:xfrm>
              <a:off x="1453482" y="1130027"/>
              <a:ext cx="1296144" cy="1970237"/>
            </a:xfrm>
            <a:prstGeom prst="downArrowCallout">
              <a:avLst/>
            </a:prstGeom>
            <a:solidFill>
              <a:schemeClr val="tx1">
                <a:lumMod val="65000"/>
                <a:lumOff val="35000"/>
              </a:schemeClr>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solidFill>
                    <a:schemeClr val="bg1"/>
                  </a:solidFill>
                  <a:latin typeface="Helvetica" pitchFamily="34" charset="0"/>
                  <a:cs typeface="Helvetica" pitchFamily="34" charset="0"/>
                </a:rPr>
                <a:t>SECRETARIA DE ENERGIA (SENER)</a:t>
              </a:r>
            </a:p>
          </p:txBody>
        </p:sp>
      </p:grpSp>
      <p:cxnSp>
        <p:nvCxnSpPr>
          <p:cNvPr id="33" name="17 Conector recto de flecha">
            <a:extLst>
              <a:ext uri="{FF2B5EF4-FFF2-40B4-BE49-F238E27FC236}">
                <a16:creationId xmlns="" xmlns:a16="http://schemas.microsoft.com/office/drawing/2014/main" id="{1E3C8C48-B65B-4FD2-9E2A-BE4A34554915}"/>
              </a:ext>
            </a:extLst>
          </p:cNvPr>
          <p:cNvCxnSpPr/>
          <p:nvPr/>
        </p:nvCxnSpPr>
        <p:spPr>
          <a:xfrm flipH="1">
            <a:off x="5134067" y="2429281"/>
            <a:ext cx="14401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15 Cheurón">
            <a:extLst>
              <a:ext uri="{FF2B5EF4-FFF2-40B4-BE49-F238E27FC236}">
                <a16:creationId xmlns="" xmlns:a16="http://schemas.microsoft.com/office/drawing/2014/main" id="{58D9078F-E8FF-4111-9BC3-D479A39BF4D6}"/>
              </a:ext>
            </a:extLst>
          </p:cNvPr>
          <p:cNvSpPr/>
          <p:nvPr/>
        </p:nvSpPr>
        <p:spPr>
          <a:xfrm>
            <a:off x="5386262" y="4229481"/>
            <a:ext cx="1789780" cy="1152128"/>
          </a:xfrm>
          <a:prstGeom prst="chevron">
            <a:avLst>
              <a:gd name="adj" fmla="val 36894"/>
            </a:avLst>
          </a:prstGeom>
          <a:solidFill>
            <a:schemeClr val="bg1">
              <a:lumMod val="6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a:solidFill>
                  <a:schemeClr val="tx1"/>
                </a:solidFill>
              </a:rPr>
              <a:t>ELABORACIÓN DE TABULADOR VALOR PROMEDIO DE LA TIERRA, REVISIÓN Y FIRMA</a:t>
            </a:r>
          </a:p>
        </p:txBody>
      </p:sp>
      <p:sp>
        <p:nvSpPr>
          <p:cNvPr id="38" name="16 Cheurón">
            <a:extLst>
              <a:ext uri="{FF2B5EF4-FFF2-40B4-BE49-F238E27FC236}">
                <a16:creationId xmlns="" xmlns:a16="http://schemas.microsoft.com/office/drawing/2014/main" id="{D6C194EF-7ED6-4836-8839-CD28A72292CD}"/>
              </a:ext>
            </a:extLst>
          </p:cNvPr>
          <p:cNvSpPr/>
          <p:nvPr/>
        </p:nvSpPr>
        <p:spPr>
          <a:xfrm>
            <a:off x="6785462" y="4229481"/>
            <a:ext cx="1783149" cy="1152128"/>
          </a:xfrm>
          <a:prstGeom prst="chevron">
            <a:avLst>
              <a:gd name="adj" fmla="val 36894"/>
            </a:avLst>
          </a:prstGeom>
          <a:solidFill>
            <a:schemeClr val="tx1">
              <a:lumMod val="75000"/>
              <a:lumOff val="2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a:solidFill>
                  <a:schemeClr val="tx1"/>
                </a:solidFill>
              </a:rPr>
              <a:t>ENTREGA DE TRABAJO FINAL A AL ASIGNATARIO PARTICULAR*</a:t>
            </a:r>
          </a:p>
          <a:p>
            <a:pPr algn="ctr"/>
            <a:endParaRPr lang="es-MX" sz="900" b="1" dirty="0">
              <a:solidFill>
                <a:schemeClr val="tx1"/>
              </a:solidFill>
            </a:endParaRPr>
          </a:p>
        </p:txBody>
      </p:sp>
      <p:sp>
        <p:nvSpPr>
          <p:cNvPr id="39" name="Llamada de flecha hacia abajo 2">
            <a:extLst>
              <a:ext uri="{FF2B5EF4-FFF2-40B4-BE49-F238E27FC236}">
                <a16:creationId xmlns="" xmlns:a16="http://schemas.microsoft.com/office/drawing/2014/main" id="{7BAE127E-D439-4B0D-9051-BC0FFAFB6410}"/>
              </a:ext>
            </a:extLst>
          </p:cNvPr>
          <p:cNvSpPr/>
          <p:nvPr/>
        </p:nvSpPr>
        <p:spPr>
          <a:xfrm>
            <a:off x="4355976" y="2141249"/>
            <a:ext cx="1152128" cy="1970237"/>
          </a:xfrm>
          <a:prstGeom prst="downArrowCallout">
            <a:avLst/>
          </a:prstGeom>
          <a:solidFill>
            <a:srgbClr val="0066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b="1" dirty="0">
                <a:solidFill>
                  <a:schemeClr val="bg1"/>
                </a:solidFill>
                <a:latin typeface="Helvetica" pitchFamily="34" charset="0"/>
                <a:cs typeface="Helvetica" pitchFamily="34" charset="0"/>
              </a:rPr>
              <a:t>Promovente</a:t>
            </a:r>
          </a:p>
          <a:p>
            <a:pPr algn="ctr"/>
            <a:r>
              <a:rPr lang="es-ES" sz="1200" b="1" dirty="0">
                <a:solidFill>
                  <a:schemeClr val="bg1"/>
                </a:solidFill>
                <a:latin typeface="Helvetica" pitchFamily="34" charset="0"/>
                <a:cs typeface="Helvetica" pitchFamily="34" charset="0"/>
              </a:rPr>
              <a:t>Empresas Particulares </a:t>
            </a:r>
            <a:r>
              <a:rPr lang="es-ES" sz="1050" b="1" dirty="0">
                <a:solidFill>
                  <a:schemeClr val="bg1"/>
                </a:solidFill>
                <a:latin typeface="Helvetica" pitchFamily="34" charset="0"/>
                <a:cs typeface="Helvetica" pitchFamily="34" charset="0"/>
              </a:rPr>
              <a:t>(ASIGNATARIOS)</a:t>
            </a:r>
          </a:p>
        </p:txBody>
      </p:sp>
      <p:sp>
        <p:nvSpPr>
          <p:cNvPr id="40" name="13 Flecha derecha">
            <a:extLst>
              <a:ext uri="{FF2B5EF4-FFF2-40B4-BE49-F238E27FC236}">
                <a16:creationId xmlns="" xmlns:a16="http://schemas.microsoft.com/office/drawing/2014/main" id="{0D7B0D99-EE9C-4F61-BCF1-CAEB0FD96A48}"/>
              </a:ext>
            </a:extLst>
          </p:cNvPr>
          <p:cNvSpPr/>
          <p:nvPr/>
        </p:nvSpPr>
        <p:spPr>
          <a:xfrm>
            <a:off x="5710131" y="5445224"/>
            <a:ext cx="3384376"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24 CuadroTexto">
            <a:extLst>
              <a:ext uri="{FF2B5EF4-FFF2-40B4-BE49-F238E27FC236}">
                <a16:creationId xmlns="" xmlns:a16="http://schemas.microsoft.com/office/drawing/2014/main" id="{8F43A5BB-E1CC-4079-9A07-33F24A3EA400}"/>
              </a:ext>
            </a:extLst>
          </p:cNvPr>
          <p:cNvSpPr txBox="1"/>
          <p:nvPr/>
        </p:nvSpPr>
        <p:spPr>
          <a:xfrm>
            <a:off x="5714049" y="5533870"/>
            <a:ext cx="3668490" cy="307777"/>
          </a:xfrm>
          <a:prstGeom prst="rect">
            <a:avLst/>
          </a:prstGeom>
          <a:noFill/>
        </p:spPr>
        <p:txBody>
          <a:bodyPr wrap="square" rtlCol="0">
            <a:spAutoFit/>
          </a:bodyPr>
          <a:lstStyle/>
          <a:p>
            <a:r>
              <a:rPr lang="es-MX" sz="1400" dirty="0"/>
              <a:t>Tiempo de Elaboración 21 días hábiles</a:t>
            </a:r>
          </a:p>
        </p:txBody>
      </p:sp>
      <p:sp>
        <p:nvSpPr>
          <p:cNvPr id="3" name="2 Rectángulo redondeado"/>
          <p:cNvSpPr/>
          <p:nvPr/>
        </p:nvSpPr>
        <p:spPr>
          <a:xfrm>
            <a:off x="345702" y="1484784"/>
            <a:ext cx="8222908" cy="50405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1455817" y="1547500"/>
            <a:ext cx="6121058" cy="369332"/>
          </a:xfrm>
          <a:prstGeom prst="rect">
            <a:avLst/>
          </a:prstGeom>
          <a:effectLst/>
        </p:spPr>
        <p:txBody>
          <a:bodyPr wrap="square">
            <a:spAutoFit/>
          </a:bodyPr>
          <a:lstStyle/>
          <a:p>
            <a:pPr algn="ctr"/>
            <a:r>
              <a:rPr lang="es-ES" b="1" dirty="0">
                <a:ln w="0"/>
                <a:solidFill>
                  <a:schemeClr val="bg1"/>
                </a:solidFill>
                <a:effectLst>
                  <a:outerShdw blurRad="38100" dist="19050" dir="2700000" algn="tl" rotWithShape="0">
                    <a:schemeClr val="dk1">
                      <a:alpha val="40000"/>
                    </a:schemeClr>
                  </a:outerShdw>
                </a:effectLst>
                <a:latin typeface="Helvetica" pitchFamily="34" charset="0"/>
                <a:cs typeface="Helvetica" pitchFamily="34" charset="0"/>
              </a:rPr>
              <a:t>Tabulador de </a:t>
            </a:r>
            <a:r>
              <a:rPr lang="es-ES" b="1" dirty="0" smtClean="0">
                <a:ln w="0"/>
                <a:solidFill>
                  <a:schemeClr val="bg1"/>
                </a:solidFill>
                <a:effectLst>
                  <a:outerShdw blurRad="38100" dist="19050" dir="2700000" algn="tl" rotWithShape="0">
                    <a:schemeClr val="dk1">
                      <a:alpha val="40000"/>
                    </a:schemeClr>
                  </a:outerShdw>
                </a:effectLst>
                <a:latin typeface="Helvetica" pitchFamily="34" charset="0"/>
                <a:cs typeface="Helvetica" pitchFamily="34" charset="0"/>
              </a:rPr>
              <a:t>Valor Promedio </a:t>
            </a:r>
            <a:r>
              <a:rPr lang="es-ES" b="1" dirty="0">
                <a:ln w="0"/>
                <a:solidFill>
                  <a:schemeClr val="bg1"/>
                </a:solidFill>
                <a:effectLst>
                  <a:outerShdw blurRad="38100" dist="19050" dir="2700000" algn="tl" rotWithShape="0">
                    <a:schemeClr val="dk1">
                      <a:alpha val="40000"/>
                    </a:schemeClr>
                  </a:outerShdw>
                </a:effectLst>
                <a:latin typeface="Helvetica" pitchFamily="34" charset="0"/>
                <a:cs typeface="Helvetica" pitchFamily="34" charset="0"/>
              </a:rPr>
              <a:t>de la Tierra</a:t>
            </a:r>
          </a:p>
        </p:txBody>
      </p:sp>
      <p:sp>
        <p:nvSpPr>
          <p:cNvPr id="42" name="7 CuadroTexto">
            <a:extLst>
              <a:ext uri="{FF2B5EF4-FFF2-40B4-BE49-F238E27FC236}">
                <a16:creationId xmlns="" xmlns:a16="http://schemas.microsoft.com/office/drawing/2014/main" id="{74B37F51-0E77-4CEF-A4A2-5551845C8C38}"/>
              </a:ext>
            </a:extLst>
          </p:cNvPr>
          <p:cNvSpPr txBox="1"/>
          <p:nvPr/>
        </p:nvSpPr>
        <p:spPr>
          <a:xfrm>
            <a:off x="539552" y="200834"/>
            <a:ext cx="4392488" cy="1015663"/>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3. </a:t>
            </a:r>
            <a:r>
              <a:rPr lang="es-MX" sz="2000" b="1" dirty="0">
                <a:solidFill>
                  <a:srgbClr val="0D6826"/>
                </a:solidFill>
                <a:latin typeface="Helvetica"/>
                <a:ea typeface="ＭＳ Ｐゴシック" pitchFamily="36" charset="-128"/>
                <a:cs typeface="Helvetica"/>
              </a:rPr>
              <a:t>Procedimiento de Valuación de Bienes de Propiedad Social de Acuerdo a la Reforma Energética.</a:t>
            </a:r>
          </a:p>
        </p:txBody>
      </p:sp>
    </p:spTree>
    <p:extLst>
      <p:ext uri="{BB962C8B-B14F-4D97-AF65-F5344CB8AC3E}">
        <p14:creationId xmlns:p14="http://schemas.microsoft.com/office/powerpoint/2010/main" val="738015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11 Imagen">
            <a:extLst>
              <a:ext uri="{FF2B5EF4-FFF2-40B4-BE49-F238E27FC236}">
                <a16:creationId xmlns="" xmlns:a16="http://schemas.microsoft.com/office/drawing/2014/main" id="{50CAF358-5968-41BE-B93E-E7E648B3E1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330" name="Título 2">
            <a:extLst>
              <a:ext uri="{FF2B5EF4-FFF2-40B4-BE49-F238E27FC236}">
                <a16:creationId xmlns="" xmlns:a16="http://schemas.microsoft.com/office/drawing/2014/main" id="{A7F446D3-8224-41EF-A392-5C0959607860}"/>
              </a:ext>
            </a:extLst>
          </p:cNvPr>
          <p:cNvSpPr txBox="1">
            <a:spLocks/>
          </p:cNvSpPr>
          <p:nvPr/>
        </p:nvSpPr>
        <p:spPr bwMode="auto">
          <a:xfrm>
            <a:off x="323528" y="332656"/>
            <a:ext cx="4355976"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s-ES" sz="2800" b="1" dirty="0">
              <a:latin typeface="+mn-lt"/>
              <a:ea typeface="+mn-ea"/>
              <a:cs typeface="+mn-cs"/>
            </a:endParaRPr>
          </a:p>
        </p:txBody>
      </p:sp>
      <p:pic>
        <p:nvPicPr>
          <p:cNvPr id="23" name="Imagen 2">
            <a:extLst>
              <a:ext uri="{FF2B5EF4-FFF2-40B4-BE49-F238E27FC236}">
                <a16:creationId xmlns="" xmlns:a16="http://schemas.microsoft.com/office/drawing/2014/main" id="{DDD9B8D2-9C7C-42B4-8664-F3BC0373966B}"/>
              </a:ext>
            </a:extLst>
          </p:cNvPr>
          <p:cNvPicPr>
            <a:picLocks noChangeAspect="1"/>
          </p:cNvPicPr>
          <p:nvPr/>
        </p:nvPicPr>
        <p:blipFill rotWithShape="1">
          <a:blip r:embed="rId3">
            <a:extLst>
              <a:ext uri="{28A0092B-C50C-407E-A947-70E740481C1C}">
                <a14:useLocalDpi xmlns:a14="http://schemas.microsoft.com/office/drawing/2010/main" val="0"/>
              </a:ext>
            </a:extLst>
          </a:blip>
          <a:srcRect b="19635"/>
          <a:stretch/>
        </p:blipFill>
        <p:spPr bwMode="auto">
          <a:xfrm>
            <a:off x="395536" y="2328493"/>
            <a:ext cx="8244350" cy="2935529"/>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1 CuadroTexto">
            <a:extLst>
              <a:ext uri="{FF2B5EF4-FFF2-40B4-BE49-F238E27FC236}">
                <a16:creationId xmlns="" xmlns:a16="http://schemas.microsoft.com/office/drawing/2014/main" id="{611E32C2-D8F9-4C12-913E-AD757A23D392}"/>
              </a:ext>
            </a:extLst>
          </p:cNvPr>
          <p:cNvSpPr txBox="1"/>
          <p:nvPr/>
        </p:nvSpPr>
        <p:spPr>
          <a:xfrm>
            <a:off x="504578" y="2401724"/>
            <a:ext cx="3707382" cy="523220"/>
          </a:xfrm>
          <a:prstGeom prst="rect">
            <a:avLst/>
          </a:prstGeom>
          <a:solidFill>
            <a:schemeClr val="bg1">
              <a:lumMod val="65000"/>
            </a:schemeClr>
          </a:solidFill>
        </p:spPr>
        <p:txBody>
          <a:bodyPr wrap="square" rtlCol="0">
            <a:spAutoFit/>
          </a:bodyPr>
          <a:lstStyle/>
          <a:p>
            <a:r>
              <a:rPr lang="es-MX" sz="2800" dirty="0">
                <a:solidFill>
                  <a:schemeClr val="bg1"/>
                </a:solidFill>
                <a:latin typeface="Helvetica" pitchFamily="34" charset="0"/>
                <a:cs typeface="Helvetica" pitchFamily="34" charset="0"/>
              </a:rPr>
              <a:t>Ejemplo:</a:t>
            </a:r>
          </a:p>
        </p:txBody>
      </p:sp>
      <p:sp>
        <p:nvSpPr>
          <p:cNvPr id="25" name="5 CuadroTexto">
            <a:extLst>
              <a:ext uri="{FF2B5EF4-FFF2-40B4-BE49-F238E27FC236}">
                <a16:creationId xmlns="" xmlns:a16="http://schemas.microsoft.com/office/drawing/2014/main" id="{FAF41A54-38E1-4DB8-BFD2-E1E6771334BF}"/>
              </a:ext>
            </a:extLst>
          </p:cNvPr>
          <p:cNvSpPr txBox="1"/>
          <p:nvPr/>
        </p:nvSpPr>
        <p:spPr>
          <a:xfrm>
            <a:off x="432570" y="4679247"/>
            <a:ext cx="1764196" cy="584775"/>
          </a:xfrm>
          <a:prstGeom prst="rect">
            <a:avLst/>
          </a:prstGeom>
          <a:solidFill>
            <a:schemeClr val="bg1">
              <a:lumMod val="85000"/>
            </a:schemeClr>
          </a:solidFill>
        </p:spPr>
        <p:txBody>
          <a:bodyPr wrap="square" rtlCol="0">
            <a:spAutoFit/>
          </a:bodyPr>
          <a:lstStyle/>
          <a:p>
            <a:r>
              <a:rPr lang="es-MX" sz="1600" b="1" dirty="0"/>
              <a:t>Valor Promedio de Renta</a:t>
            </a:r>
          </a:p>
        </p:txBody>
      </p:sp>
      <p:sp>
        <p:nvSpPr>
          <p:cNvPr id="26" name="23 CuadroTexto">
            <a:extLst>
              <a:ext uri="{FF2B5EF4-FFF2-40B4-BE49-F238E27FC236}">
                <a16:creationId xmlns="" xmlns:a16="http://schemas.microsoft.com/office/drawing/2014/main" id="{60D05B43-D007-4CFC-85C9-9D43595A2017}"/>
              </a:ext>
            </a:extLst>
          </p:cNvPr>
          <p:cNvSpPr txBox="1"/>
          <p:nvPr/>
        </p:nvSpPr>
        <p:spPr>
          <a:xfrm>
            <a:off x="352690" y="1383930"/>
            <a:ext cx="8434785" cy="384721"/>
          </a:xfrm>
          <a:prstGeom prst="rect">
            <a:avLst/>
          </a:prstGeom>
          <a:noFill/>
        </p:spPr>
        <p:txBody>
          <a:bodyPr wrap="square">
            <a:spAutoFit/>
          </a:bodyPr>
          <a:lstStyle/>
          <a:p>
            <a:pPr>
              <a:defRPr/>
            </a:pPr>
            <a:r>
              <a:rPr lang="es-MX" sz="1900" b="1" dirty="0">
                <a:solidFill>
                  <a:srgbClr val="C00000"/>
                </a:solidFill>
                <a:latin typeface="Helvetica" pitchFamily="34" charset="0"/>
                <a:cs typeface="Helvetica" pitchFamily="34" charset="0"/>
              </a:rPr>
              <a:t>Los Tabuladores sobre el Valor Promedio de la Tierra son por Municipio</a:t>
            </a:r>
          </a:p>
        </p:txBody>
      </p:sp>
      <p:sp>
        <p:nvSpPr>
          <p:cNvPr id="11" name="7 CuadroTexto">
            <a:extLst>
              <a:ext uri="{FF2B5EF4-FFF2-40B4-BE49-F238E27FC236}">
                <a16:creationId xmlns="" xmlns:a16="http://schemas.microsoft.com/office/drawing/2014/main" id="{74B37F51-0E77-4CEF-A4A2-5551845C8C38}"/>
              </a:ext>
            </a:extLst>
          </p:cNvPr>
          <p:cNvSpPr txBox="1"/>
          <p:nvPr/>
        </p:nvSpPr>
        <p:spPr>
          <a:xfrm>
            <a:off x="539552" y="200834"/>
            <a:ext cx="4392488" cy="1015663"/>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3. </a:t>
            </a:r>
            <a:r>
              <a:rPr lang="es-MX" sz="2000" b="1" dirty="0">
                <a:solidFill>
                  <a:srgbClr val="0D6826"/>
                </a:solidFill>
                <a:latin typeface="Helvetica"/>
                <a:ea typeface="ＭＳ Ｐゴシック" pitchFamily="36" charset="-128"/>
                <a:cs typeface="Helvetica"/>
              </a:rPr>
              <a:t>Procedimiento de Valuación de Bienes de Propiedad Social de Acuerdo a la Reforma Energética.</a:t>
            </a:r>
          </a:p>
        </p:txBody>
      </p:sp>
      <p:sp>
        <p:nvSpPr>
          <p:cNvPr id="3" name="2 Rectángulo redondeado"/>
          <p:cNvSpPr/>
          <p:nvPr/>
        </p:nvSpPr>
        <p:spPr>
          <a:xfrm>
            <a:off x="539552" y="1959161"/>
            <a:ext cx="8035493" cy="36933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p:cNvSpPr/>
          <p:nvPr/>
        </p:nvSpPr>
        <p:spPr>
          <a:xfrm>
            <a:off x="2173926" y="1959161"/>
            <a:ext cx="5011156" cy="369332"/>
          </a:xfrm>
          <a:prstGeom prst="rect">
            <a:avLst/>
          </a:prstGeom>
          <a:effectLst/>
        </p:spPr>
        <p:txBody>
          <a:bodyPr wrap="square">
            <a:spAutoFit/>
          </a:bodyPr>
          <a:lstStyle/>
          <a:p>
            <a:pPr algn="ctr"/>
            <a:r>
              <a:rPr lang="es-ES" dirty="0">
                <a:ln w="0"/>
                <a:solidFill>
                  <a:schemeClr val="bg1"/>
                </a:solidFill>
                <a:effectLst>
                  <a:outerShdw blurRad="38100" dist="19050" dir="2700000" algn="tl" rotWithShape="0">
                    <a:schemeClr val="dk1">
                      <a:alpha val="40000"/>
                    </a:schemeClr>
                  </a:outerShdw>
                </a:effectLst>
                <a:latin typeface="Helvetica" pitchFamily="34" charset="0"/>
                <a:cs typeface="Helvetica" pitchFamily="34" charset="0"/>
              </a:rPr>
              <a:t>Tabulador de Valor Promedio de la Tierra</a:t>
            </a:r>
          </a:p>
        </p:txBody>
      </p:sp>
    </p:spTree>
    <p:extLst>
      <p:ext uri="{BB962C8B-B14F-4D97-AF65-F5344CB8AC3E}">
        <p14:creationId xmlns:p14="http://schemas.microsoft.com/office/powerpoint/2010/main" val="1320733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11 Imagen">
            <a:extLst>
              <a:ext uri="{FF2B5EF4-FFF2-40B4-BE49-F238E27FC236}">
                <a16:creationId xmlns="" xmlns:a16="http://schemas.microsoft.com/office/drawing/2014/main" id="{50CAF358-5968-41BE-B93E-E7E648B3E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333" name="16 CuadroTexto">
            <a:extLst>
              <a:ext uri="{FF2B5EF4-FFF2-40B4-BE49-F238E27FC236}">
                <a16:creationId xmlns="" xmlns:a16="http://schemas.microsoft.com/office/drawing/2014/main" id="{4D5C002E-E540-444B-9BD7-F24F32DFA94B}"/>
              </a:ext>
            </a:extLst>
          </p:cNvPr>
          <p:cNvSpPr txBox="1"/>
          <p:nvPr/>
        </p:nvSpPr>
        <p:spPr>
          <a:xfrm>
            <a:off x="395536" y="836712"/>
            <a:ext cx="8064896" cy="1554272"/>
          </a:xfrm>
          <a:prstGeom prst="rect">
            <a:avLst/>
          </a:prstGeom>
          <a:noFill/>
        </p:spPr>
        <p:txBody>
          <a:bodyPr wrap="square" rtlCol="0">
            <a:spAutoFit/>
          </a:bodyPr>
          <a:lstStyle/>
          <a:p>
            <a:pPr algn="just"/>
            <a:r>
              <a:rPr lang="es-MX" sz="1900" dirty="0">
                <a:latin typeface="Helvetica" pitchFamily="34" charset="0"/>
                <a:cs typeface="Helvetica" pitchFamily="34" charset="0"/>
              </a:rPr>
              <a:t>El arancel para cobro de aprovechamientos por concepto de elaboración o actualización de tabuladores de valor promedio de la tierra (vigencia del 1º de enero al 31 de diciembre), se realizará por municipio, conforme a su superficie en km2, la solicitud se deberá hacer a mas tardar 30 de Octubre del año anterior</a:t>
            </a:r>
          </a:p>
        </p:txBody>
      </p:sp>
      <p:sp>
        <p:nvSpPr>
          <p:cNvPr id="334" name="19 CuadroTexto">
            <a:extLst>
              <a:ext uri="{FF2B5EF4-FFF2-40B4-BE49-F238E27FC236}">
                <a16:creationId xmlns="" xmlns:a16="http://schemas.microsoft.com/office/drawing/2014/main" id="{F9BFE301-7239-4080-91AA-78098E79814A}"/>
              </a:ext>
            </a:extLst>
          </p:cNvPr>
          <p:cNvSpPr txBox="1"/>
          <p:nvPr/>
        </p:nvSpPr>
        <p:spPr>
          <a:xfrm>
            <a:off x="467544" y="3996353"/>
            <a:ext cx="8280920" cy="584775"/>
          </a:xfrm>
          <a:prstGeom prst="rect">
            <a:avLst/>
          </a:prstGeom>
          <a:noFill/>
        </p:spPr>
        <p:txBody>
          <a:bodyPr wrap="square" rtlCol="0">
            <a:spAutoFit/>
          </a:bodyPr>
          <a:lstStyle/>
          <a:p>
            <a:r>
              <a:rPr lang="es-MX" sz="1600" dirty="0">
                <a:latin typeface="Helvetica" pitchFamily="34" charset="0"/>
                <a:cs typeface="Helvetica" pitchFamily="34" charset="0"/>
              </a:rPr>
              <a:t>Tabuladores Semestrales (Vigencia 1º de Julio a 31 de Diciembre), la solicitud se debe hacer antes del 30 de Abril del año en curso </a:t>
            </a:r>
          </a:p>
        </p:txBody>
      </p:sp>
      <p:sp>
        <p:nvSpPr>
          <p:cNvPr id="336" name="3 CuadroTexto">
            <a:extLst>
              <a:ext uri="{FF2B5EF4-FFF2-40B4-BE49-F238E27FC236}">
                <a16:creationId xmlns="" xmlns:a16="http://schemas.microsoft.com/office/drawing/2014/main" id="{E5754ACA-726E-4018-A9C0-46AB75B3DCAC}"/>
              </a:ext>
            </a:extLst>
          </p:cNvPr>
          <p:cNvSpPr txBox="1"/>
          <p:nvPr/>
        </p:nvSpPr>
        <p:spPr>
          <a:xfrm>
            <a:off x="68208" y="6167626"/>
            <a:ext cx="8896279" cy="523220"/>
          </a:xfrm>
          <a:prstGeom prst="rect">
            <a:avLst/>
          </a:prstGeom>
          <a:noFill/>
        </p:spPr>
        <p:txBody>
          <a:bodyPr wrap="square" rtlCol="0">
            <a:spAutoFit/>
          </a:bodyPr>
          <a:lstStyle/>
          <a:p>
            <a:r>
              <a:rPr lang="es-MX" sz="1600" b="1" dirty="0">
                <a:latin typeface="Helvetica" pitchFamily="34" charset="0"/>
                <a:cs typeface="Helvetica" pitchFamily="34" charset="0"/>
              </a:rPr>
              <a:t>Información Pública:</a:t>
            </a:r>
            <a:r>
              <a:rPr lang="es-MX" sz="1400" dirty="0">
                <a:latin typeface="Helvetica" pitchFamily="34" charset="0"/>
                <a:cs typeface="Helvetica" pitchFamily="34" charset="0"/>
              </a:rPr>
              <a:t> </a:t>
            </a:r>
            <a:r>
              <a:rPr lang="es-MX" sz="1200" dirty="0">
                <a:latin typeface="Helvetica" pitchFamily="34" charset="0"/>
                <a:cs typeface="Helvetica" pitchFamily="34" charset="0"/>
                <a:hlinkClick r:id="rId4"/>
              </a:rPr>
              <a:t>http://www.gob.mx/cms/uploads/attachment/file/208895/APROVECHAMIENTOS_2017_DEF.pdf</a:t>
            </a:r>
            <a:endParaRPr lang="es-MX" sz="1200" dirty="0">
              <a:latin typeface="Helvetica" pitchFamily="34" charset="0"/>
              <a:cs typeface="Helvetica" pitchFamily="34" charset="0"/>
            </a:endParaRPr>
          </a:p>
          <a:p>
            <a:endParaRPr lang="es-MX" sz="1200" dirty="0"/>
          </a:p>
        </p:txBody>
      </p:sp>
      <p:sp>
        <p:nvSpPr>
          <p:cNvPr id="11" name="7 CuadroTexto">
            <a:extLst>
              <a:ext uri="{FF2B5EF4-FFF2-40B4-BE49-F238E27FC236}">
                <a16:creationId xmlns="" xmlns:a16="http://schemas.microsoft.com/office/drawing/2014/main" id="{74B37F51-0E77-4CEF-A4A2-5551845C8C38}"/>
              </a:ext>
            </a:extLst>
          </p:cNvPr>
          <p:cNvSpPr txBox="1"/>
          <p:nvPr/>
        </p:nvSpPr>
        <p:spPr>
          <a:xfrm>
            <a:off x="539552" y="200834"/>
            <a:ext cx="3168352" cy="400110"/>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ARANCELES</a:t>
            </a:r>
            <a:endParaRPr lang="es-MX" sz="2000" b="1" dirty="0">
              <a:solidFill>
                <a:srgbClr val="0D6826"/>
              </a:solidFill>
              <a:latin typeface="Helvetica"/>
              <a:ea typeface="ＭＳ Ｐゴシック" pitchFamily="36" charset="-128"/>
              <a:cs typeface="Helvetica"/>
            </a:endParaRPr>
          </a:p>
        </p:txBody>
      </p:sp>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2366529"/>
            <a:ext cx="3960440" cy="1638535"/>
          </a:xfrm>
          <a:prstGeom prst="rect">
            <a:avLst/>
          </a:prstGeom>
        </p:spPr>
      </p:pic>
      <p:pic>
        <p:nvPicPr>
          <p:cNvPr id="4"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4552887"/>
            <a:ext cx="3960440" cy="1638535"/>
          </a:xfrm>
          <a:prstGeom prst="rect">
            <a:avLst/>
          </a:prstGeom>
        </p:spPr>
      </p:pic>
    </p:spTree>
    <p:extLst>
      <p:ext uri="{BB962C8B-B14F-4D97-AF65-F5344CB8AC3E}">
        <p14:creationId xmlns:p14="http://schemas.microsoft.com/office/powerpoint/2010/main" val="1981295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1 Imagen">
            <a:extLst>
              <a:ext uri="{FF2B5EF4-FFF2-40B4-BE49-F238E27FC236}">
                <a16:creationId xmlns="" xmlns:a16="http://schemas.microsoft.com/office/drawing/2014/main" id="{0FB270BE-9E68-468D-AA5F-FA2E32BB3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00392" y="5838417"/>
            <a:ext cx="588057" cy="588057"/>
          </a:xfrm>
          <a:prstGeom prst="rect">
            <a:avLst/>
          </a:prstGeom>
        </p:spPr>
      </p:pic>
      <p:sp useBgFill="1">
        <p:nvSpPr>
          <p:cNvPr id="15" name="2 Rectángulo redondeado">
            <a:extLst>
              <a:ext uri="{FF2B5EF4-FFF2-40B4-BE49-F238E27FC236}">
                <a16:creationId xmlns="" xmlns:a16="http://schemas.microsoft.com/office/drawing/2014/main" id="{6B5C1F30-E3D8-4C44-9CCD-60A7DE7A5499}"/>
              </a:ext>
            </a:extLst>
          </p:cNvPr>
          <p:cNvSpPr/>
          <p:nvPr/>
        </p:nvSpPr>
        <p:spPr>
          <a:xfrm>
            <a:off x="539551" y="1412776"/>
            <a:ext cx="8346781" cy="4392489"/>
          </a:xfrm>
          <a:prstGeom prst="roundRect">
            <a:avLst/>
          </a:prstGeom>
          <a:ln>
            <a:noFill/>
          </a:ln>
          <a:effectLst/>
        </p:spPr>
        <p:style>
          <a:lnRef idx="1">
            <a:schemeClr val="accent3"/>
          </a:lnRef>
          <a:fillRef idx="3">
            <a:schemeClr val="accent3"/>
          </a:fillRef>
          <a:effectRef idx="2">
            <a:schemeClr val="accent3"/>
          </a:effectRef>
          <a:fontRef idx="minor">
            <a:schemeClr val="lt1"/>
          </a:fontRef>
        </p:style>
        <p:txBody>
          <a:bodyPr anchor="t"/>
          <a:lstStyle/>
          <a:p>
            <a:pPr marL="263776" indent="-263776" algn="just" defTabSz="319186">
              <a:spcAft>
                <a:spcPts val="0"/>
              </a:spcAft>
              <a:buClr>
                <a:schemeClr val="accent2">
                  <a:lumMod val="75000"/>
                </a:schemeClr>
              </a:buClr>
              <a:buSzPct val="120000"/>
              <a:buFont typeface="Wingdings" charset="2"/>
              <a:buChar char="ü"/>
              <a:defRPr/>
            </a:pPr>
            <a:r>
              <a:rPr lang="es-ES" sz="2000" dirty="0" smtClean="0">
                <a:solidFill>
                  <a:schemeClr val="tx1"/>
                </a:solidFill>
                <a:latin typeface="Helvetica" pitchFamily="34" charset="0"/>
                <a:cs typeface="Helvetica" pitchFamily="34" charset="0"/>
              </a:rPr>
              <a:t>Los </a:t>
            </a:r>
            <a:r>
              <a:rPr lang="es-ES" sz="2000" dirty="0">
                <a:solidFill>
                  <a:schemeClr val="tx1"/>
                </a:solidFill>
                <a:latin typeface="Helvetica" pitchFamily="34" charset="0"/>
                <a:cs typeface="Helvetica" pitchFamily="34" charset="0"/>
              </a:rPr>
              <a:t>Avalúos para Proyectos Energéticos deben ser realizados por peritos</a:t>
            </a:r>
            <a:r>
              <a:rPr lang="es-ES" sz="2000" b="1" u="sng" dirty="0">
                <a:solidFill>
                  <a:schemeClr val="tx1"/>
                </a:solidFill>
                <a:latin typeface="Helvetica" pitchFamily="34" charset="0"/>
                <a:cs typeface="Helvetica" pitchFamily="34" charset="0"/>
              </a:rPr>
              <a:t> </a:t>
            </a:r>
            <a:r>
              <a:rPr lang="es-ES" sz="2000" b="1" u="sng" dirty="0">
                <a:solidFill>
                  <a:schemeClr val="accent2">
                    <a:lumMod val="75000"/>
                  </a:schemeClr>
                </a:solidFill>
                <a:latin typeface="Helvetica" pitchFamily="34" charset="0"/>
                <a:cs typeface="Helvetica" pitchFamily="34" charset="0"/>
              </a:rPr>
              <a:t>inscritos en la sección específica del Padrón Nacional de Peritos Valuadores del Instituto.</a:t>
            </a:r>
            <a:r>
              <a:rPr lang="es-ES" sz="2000" b="1" u="sng" dirty="0">
                <a:solidFill>
                  <a:schemeClr val="tx1"/>
                </a:solidFill>
                <a:latin typeface="Helvetica" pitchFamily="34" charset="0"/>
                <a:cs typeface="Helvetica" pitchFamily="34" charset="0"/>
              </a:rPr>
              <a:t> (Ley de Hidrocarburos Art. 104 y Ley de la Industria Eléctrica Art. 77)</a:t>
            </a:r>
          </a:p>
          <a:p>
            <a:pPr algn="just" defTabSz="319186">
              <a:spcAft>
                <a:spcPts val="0"/>
              </a:spcAft>
              <a:buClr>
                <a:schemeClr val="accent2">
                  <a:lumMod val="75000"/>
                </a:schemeClr>
              </a:buClr>
              <a:buSzPct val="120000"/>
              <a:defRPr/>
            </a:pPr>
            <a:endParaRPr lang="es-ES" sz="2000" b="1" u="sng" dirty="0">
              <a:solidFill>
                <a:schemeClr val="tx1"/>
              </a:solidFill>
              <a:latin typeface="Helvetica" pitchFamily="34" charset="0"/>
              <a:cs typeface="Helvetica" pitchFamily="34" charset="0"/>
            </a:endParaRPr>
          </a:p>
          <a:p>
            <a:pPr marL="263776" lvl="1" indent="-263776" algn="just" defTabSz="319186">
              <a:spcAft>
                <a:spcPts val="0"/>
              </a:spcAft>
              <a:buClr>
                <a:schemeClr val="accent2">
                  <a:lumMod val="75000"/>
                </a:schemeClr>
              </a:buClr>
              <a:buSzPct val="120000"/>
              <a:buFont typeface="Wingdings" charset="2"/>
              <a:buChar char="ü"/>
              <a:defRPr/>
            </a:pPr>
            <a:r>
              <a:rPr lang="es-MX" sz="2000" dirty="0">
                <a:solidFill>
                  <a:schemeClr val="tx1"/>
                </a:solidFill>
                <a:latin typeface="Helvetica" pitchFamily="34" charset="0"/>
                <a:ea typeface="Calibri"/>
                <a:cs typeface="Helvetica" pitchFamily="34" charset="0"/>
              </a:rPr>
              <a:t>El </a:t>
            </a:r>
            <a:r>
              <a:rPr lang="es-MX" sz="2000" b="1" dirty="0">
                <a:solidFill>
                  <a:schemeClr val="tx1"/>
                </a:solidFill>
                <a:latin typeface="Helvetica" pitchFamily="34" charset="0"/>
                <a:ea typeface="Calibri"/>
                <a:cs typeface="Helvetica" pitchFamily="34" charset="0"/>
              </a:rPr>
              <a:t>INDAABIN</a:t>
            </a:r>
            <a:r>
              <a:rPr lang="es-MX" sz="2000" dirty="0">
                <a:solidFill>
                  <a:schemeClr val="tx1"/>
                </a:solidFill>
                <a:latin typeface="Helvetica" pitchFamily="34" charset="0"/>
                <a:ea typeface="Calibri"/>
                <a:cs typeface="Helvetica" pitchFamily="34" charset="0"/>
              </a:rPr>
              <a:t> cuenta con la Sección Específica del Padrón Nacional de Peritos Valuadores del INDAABIN para Proyectos Energéticos desde el 21 de agosto de 2015.</a:t>
            </a:r>
          </a:p>
          <a:p>
            <a:pPr marL="0" lvl="1" algn="just" defTabSz="319186">
              <a:spcAft>
                <a:spcPts val="0"/>
              </a:spcAft>
              <a:buClr>
                <a:schemeClr val="accent2">
                  <a:lumMod val="75000"/>
                </a:schemeClr>
              </a:buClr>
              <a:buSzPct val="120000"/>
              <a:defRPr/>
            </a:pPr>
            <a:endParaRPr lang="es-MX" sz="2000" dirty="0">
              <a:solidFill>
                <a:schemeClr val="tx1"/>
              </a:solidFill>
              <a:latin typeface="Helvetica" pitchFamily="34" charset="0"/>
              <a:ea typeface="Calibri"/>
              <a:cs typeface="Helvetica" pitchFamily="34" charset="0"/>
            </a:endParaRPr>
          </a:p>
          <a:p>
            <a:pPr marL="263776" indent="-263776" algn="just" defTabSz="319186">
              <a:spcAft>
                <a:spcPts val="0"/>
              </a:spcAft>
              <a:buClr>
                <a:schemeClr val="accent2">
                  <a:lumMod val="75000"/>
                </a:schemeClr>
              </a:buClr>
              <a:buSzPct val="120000"/>
              <a:buFont typeface="Wingdings" charset="2"/>
              <a:buChar char="ü"/>
              <a:defRPr/>
            </a:pPr>
            <a:r>
              <a:rPr lang="es-ES" sz="2000" b="1" u="sng" dirty="0">
                <a:solidFill>
                  <a:schemeClr val="tx1"/>
                </a:solidFill>
                <a:latin typeface="Helvetica" pitchFamily="34" charset="0"/>
                <a:cs typeface="Helvetica" pitchFamily="34" charset="0"/>
                <a:hlinkClick r:id="rId3"/>
              </a:rPr>
              <a:t>http://www.gob.mx/cms/uploads/attachment/file/146195/SECCION_ESPECIFICA__septiembre_2016_.pdf</a:t>
            </a:r>
            <a:endParaRPr lang="es-ES" sz="2000" b="1" u="sng" dirty="0">
              <a:solidFill>
                <a:schemeClr val="tx1"/>
              </a:solidFill>
              <a:latin typeface="Helvetica" pitchFamily="34" charset="0"/>
              <a:cs typeface="Helvetica" pitchFamily="34" charset="0"/>
            </a:endParaRPr>
          </a:p>
          <a:p>
            <a:pPr marL="263776" indent="-263776" algn="just" defTabSz="319186">
              <a:spcAft>
                <a:spcPts val="0"/>
              </a:spcAft>
              <a:buClr>
                <a:schemeClr val="accent2">
                  <a:lumMod val="75000"/>
                </a:schemeClr>
              </a:buClr>
              <a:buSzPct val="120000"/>
              <a:buFont typeface="Wingdings" charset="2"/>
              <a:buChar char="ü"/>
              <a:defRPr/>
            </a:pPr>
            <a:endParaRPr lang="es-ES" sz="2000" b="1" u="sng" dirty="0">
              <a:solidFill>
                <a:schemeClr val="tx1"/>
              </a:solidFill>
              <a:latin typeface="Arial" pitchFamily="34" charset="0"/>
              <a:cs typeface="Arial" pitchFamily="34" charset="0"/>
            </a:endParaRPr>
          </a:p>
          <a:p>
            <a:pPr marL="263776" indent="-263776" algn="just" defTabSz="319186">
              <a:spcAft>
                <a:spcPts val="0"/>
              </a:spcAft>
              <a:buClr>
                <a:schemeClr val="accent2">
                  <a:lumMod val="75000"/>
                </a:schemeClr>
              </a:buClr>
              <a:buSzPct val="120000"/>
              <a:buFont typeface="Wingdings" charset="2"/>
              <a:buChar char="ü"/>
              <a:defRPr/>
            </a:pPr>
            <a:endParaRPr lang="es-ES" sz="2000" b="1" u="sng" dirty="0">
              <a:solidFill>
                <a:schemeClr val="tx1"/>
              </a:solidFill>
              <a:latin typeface="Arial" pitchFamily="34" charset="0"/>
              <a:cs typeface="Arial" pitchFamily="34" charset="0"/>
            </a:endParaRPr>
          </a:p>
          <a:p>
            <a:pPr marL="263776" lvl="1" indent="-263776" algn="just" defTabSz="319186">
              <a:spcAft>
                <a:spcPts val="0"/>
              </a:spcAft>
              <a:buClr>
                <a:schemeClr val="accent2">
                  <a:lumMod val="75000"/>
                </a:schemeClr>
              </a:buClr>
              <a:buSzPct val="120000"/>
              <a:buFont typeface="Wingdings" charset="2"/>
              <a:buChar char="ü"/>
              <a:defRPr/>
            </a:pPr>
            <a:endParaRPr lang="es-ES" sz="2000" b="1" u="sng" dirty="0">
              <a:solidFill>
                <a:schemeClr val="tx1"/>
              </a:solidFill>
              <a:latin typeface="Arial" pitchFamily="34" charset="0"/>
              <a:cs typeface="Arial" pitchFamily="34" charset="0"/>
            </a:endParaRPr>
          </a:p>
          <a:p>
            <a:pPr algn="just" defTabSz="319186">
              <a:spcAft>
                <a:spcPts val="0"/>
              </a:spcAft>
              <a:buClr>
                <a:schemeClr val="accent2">
                  <a:lumMod val="75000"/>
                </a:schemeClr>
              </a:buClr>
              <a:buSzPct val="120000"/>
              <a:defRPr/>
            </a:pPr>
            <a:endParaRPr lang="es-ES" sz="2000" b="1" u="sng" dirty="0">
              <a:solidFill>
                <a:schemeClr val="tx1"/>
              </a:solidFill>
              <a:latin typeface="Arial" pitchFamily="34" charset="0"/>
              <a:cs typeface="Arial" pitchFamily="34" charset="0"/>
            </a:endParaRPr>
          </a:p>
        </p:txBody>
      </p:sp>
      <p:sp>
        <p:nvSpPr>
          <p:cNvPr id="12" name="7 CuadroTexto">
            <a:extLst>
              <a:ext uri="{FF2B5EF4-FFF2-40B4-BE49-F238E27FC236}">
                <a16:creationId xmlns="" xmlns:a16="http://schemas.microsoft.com/office/drawing/2014/main" id="{74B37F51-0E77-4CEF-A4A2-5551845C8C38}"/>
              </a:ext>
            </a:extLst>
          </p:cNvPr>
          <p:cNvSpPr txBox="1"/>
          <p:nvPr/>
        </p:nvSpPr>
        <p:spPr>
          <a:xfrm>
            <a:off x="539552" y="200834"/>
            <a:ext cx="4392488" cy="1323439"/>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3.1 </a:t>
            </a:r>
            <a:r>
              <a:rPr lang="es-MX" sz="2000" b="1" dirty="0">
                <a:solidFill>
                  <a:srgbClr val="0D6826"/>
                </a:solidFill>
                <a:latin typeface="Helvetica"/>
                <a:ea typeface="ＭＳ Ｐゴシック" pitchFamily="36" charset="-128"/>
                <a:cs typeface="Helvetica"/>
              </a:rPr>
              <a:t>Avalúos Individuales para Asignatarios, Particulares o SEDATU</a:t>
            </a:r>
          </a:p>
          <a:p>
            <a:pPr defTabSz="457200" fontAlgn="base">
              <a:spcBef>
                <a:spcPct val="0"/>
              </a:spcBef>
              <a:spcAft>
                <a:spcPct val="0"/>
              </a:spcAft>
              <a:defRPr/>
            </a:pPr>
            <a:endParaRPr lang="es-MX" sz="2000" b="1" dirty="0">
              <a:solidFill>
                <a:srgbClr val="0D6826"/>
              </a:solidFill>
              <a:latin typeface="Helvetica"/>
              <a:ea typeface="ＭＳ Ｐゴシック" pitchFamily="36" charset="-128"/>
              <a:cs typeface="Helvetica"/>
            </a:endParaRPr>
          </a:p>
        </p:txBody>
      </p:sp>
    </p:spTree>
    <p:extLst>
      <p:ext uri="{BB962C8B-B14F-4D97-AF65-F5344CB8AC3E}">
        <p14:creationId xmlns:p14="http://schemas.microsoft.com/office/powerpoint/2010/main" val="179990456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1 Imagen">
            <a:extLst>
              <a:ext uri="{FF2B5EF4-FFF2-40B4-BE49-F238E27FC236}">
                <a16:creationId xmlns="" xmlns:a16="http://schemas.microsoft.com/office/drawing/2014/main" id="{0FB270BE-9E68-468D-AA5F-FA2E32BB3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grpSp>
        <p:nvGrpSpPr>
          <p:cNvPr id="8" name="3 Grupo">
            <a:extLst>
              <a:ext uri="{FF2B5EF4-FFF2-40B4-BE49-F238E27FC236}">
                <a16:creationId xmlns="" xmlns:a16="http://schemas.microsoft.com/office/drawing/2014/main" id="{C2F89D4B-0751-4553-A524-157BDE1012C6}"/>
              </a:ext>
            </a:extLst>
          </p:cNvPr>
          <p:cNvGrpSpPr/>
          <p:nvPr/>
        </p:nvGrpSpPr>
        <p:grpSpPr>
          <a:xfrm>
            <a:off x="313746" y="1962554"/>
            <a:ext cx="8473729" cy="3254918"/>
            <a:chOff x="956613" y="1110186"/>
            <a:chExt cx="8473729" cy="3254918"/>
          </a:xfrm>
        </p:grpSpPr>
        <p:sp>
          <p:nvSpPr>
            <p:cNvPr id="10" name="15 Cheurón">
              <a:extLst>
                <a:ext uri="{FF2B5EF4-FFF2-40B4-BE49-F238E27FC236}">
                  <a16:creationId xmlns="" xmlns:a16="http://schemas.microsoft.com/office/drawing/2014/main" id="{9BDD9FAB-C1B6-46A5-8634-D739E637095F}"/>
                </a:ext>
              </a:extLst>
            </p:cNvPr>
            <p:cNvSpPr/>
            <p:nvPr/>
          </p:nvSpPr>
          <p:spPr>
            <a:xfrm>
              <a:off x="2438382" y="3212976"/>
              <a:ext cx="2186213" cy="1152128"/>
            </a:xfrm>
            <a:prstGeom prst="chevron">
              <a:avLst>
                <a:gd name="adj" fmla="val 36894"/>
              </a:avLst>
            </a:prstGeom>
            <a:solidFill>
              <a:schemeClr val="bg1">
                <a:lumMod val="6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latin typeface="Helvetica" pitchFamily="34" charset="0"/>
                  <a:cs typeface="Helvetica" pitchFamily="34" charset="0"/>
                </a:rPr>
                <a:t>GENERACION DE MONTO DEL COBRO</a:t>
              </a:r>
            </a:p>
            <a:p>
              <a:pPr algn="ctr"/>
              <a:r>
                <a:rPr lang="es-MX" sz="1200" b="1" dirty="0">
                  <a:solidFill>
                    <a:schemeClr val="tx1"/>
                  </a:solidFill>
                  <a:latin typeface="Helvetica" pitchFamily="34" charset="0"/>
                  <a:cs typeface="Helvetica" pitchFamily="34" charset="0"/>
                </a:rPr>
                <a:t> Y PAGO POR ASIGNATARIO</a:t>
              </a:r>
            </a:p>
          </p:txBody>
        </p:sp>
        <p:sp>
          <p:nvSpPr>
            <p:cNvPr id="12" name="16 Cheurón">
              <a:extLst>
                <a:ext uri="{FF2B5EF4-FFF2-40B4-BE49-F238E27FC236}">
                  <a16:creationId xmlns="" xmlns:a16="http://schemas.microsoft.com/office/drawing/2014/main" id="{5CBE824E-2E37-4B56-A858-180ABAE69701}"/>
                </a:ext>
              </a:extLst>
            </p:cNvPr>
            <p:cNvSpPr/>
            <p:nvPr/>
          </p:nvSpPr>
          <p:spPr>
            <a:xfrm>
              <a:off x="7295681" y="3212976"/>
              <a:ext cx="2134661" cy="1152128"/>
            </a:xfrm>
            <a:prstGeom prst="chevron">
              <a:avLst>
                <a:gd name="adj" fmla="val 36894"/>
              </a:avLst>
            </a:prstGeom>
            <a:solidFill>
              <a:schemeClr val="tx1">
                <a:lumMod val="75000"/>
                <a:lumOff val="2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solidFill>
                    <a:schemeClr val="tx1"/>
                  </a:solidFill>
                  <a:latin typeface="Helvetica" pitchFamily="34" charset="0"/>
                  <a:cs typeface="Helvetica" pitchFamily="34" charset="0"/>
                </a:rPr>
                <a:t>ENTREGA DE AVALÚO AL ASIGNATARIO, PARTICULAR O SEDATU</a:t>
              </a:r>
            </a:p>
          </p:txBody>
        </p:sp>
        <p:sp>
          <p:nvSpPr>
            <p:cNvPr id="13" name="17 Cheurón">
              <a:extLst>
                <a:ext uri="{FF2B5EF4-FFF2-40B4-BE49-F238E27FC236}">
                  <a16:creationId xmlns="" xmlns:a16="http://schemas.microsoft.com/office/drawing/2014/main" id="{216A2838-1BE1-4780-BF9B-D3DB8596BF82}"/>
                </a:ext>
              </a:extLst>
            </p:cNvPr>
            <p:cNvSpPr/>
            <p:nvPr/>
          </p:nvSpPr>
          <p:spPr>
            <a:xfrm>
              <a:off x="5848337" y="3212976"/>
              <a:ext cx="1832286" cy="1152128"/>
            </a:xfrm>
            <a:prstGeom prst="chevron">
              <a:avLst>
                <a:gd name="adj" fmla="val 34709"/>
              </a:avLst>
            </a:prstGeom>
            <a:solidFill>
              <a:schemeClr val="bg1">
                <a:lumMod val="6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200" b="1" dirty="0">
                <a:solidFill>
                  <a:schemeClr val="tx1"/>
                </a:solidFill>
              </a:endParaRPr>
            </a:p>
            <a:p>
              <a:r>
                <a:rPr lang="es-MX" sz="1200" b="1" dirty="0">
                  <a:solidFill>
                    <a:schemeClr val="tx1"/>
                  </a:solidFill>
                  <a:latin typeface="Helvetica" pitchFamily="34" charset="0"/>
                  <a:cs typeface="Helvetica" pitchFamily="34" charset="0"/>
                </a:rPr>
                <a:t>ELABORACIÓN DE           AVALÚO, REVISIÓN Y FIRMA</a:t>
              </a:r>
            </a:p>
            <a:p>
              <a:pPr algn="r"/>
              <a:endParaRPr lang="es-MX" sz="1200" b="1" dirty="0">
                <a:solidFill>
                  <a:schemeClr val="tx1"/>
                </a:solidFill>
              </a:endParaRPr>
            </a:p>
          </p:txBody>
        </p:sp>
        <p:sp>
          <p:nvSpPr>
            <p:cNvPr id="14" name="18 Cheurón">
              <a:extLst>
                <a:ext uri="{FF2B5EF4-FFF2-40B4-BE49-F238E27FC236}">
                  <a16:creationId xmlns="" xmlns:a16="http://schemas.microsoft.com/office/drawing/2014/main" id="{58482C7D-3620-4D2F-9569-01AD90A2D9A3}"/>
                </a:ext>
              </a:extLst>
            </p:cNvPr>
            <p:cNvSpPr/>
            <p:nvPr/>
          </p:nvSpPr>
          <p:spPr>
            <a:xfrm>
              <a:off x="956613" y="3212976"/>
              <a:ext cx="1926468" cy="1152128"/>
            </a:xfrm>
            <a:prstGeom prst="chevron">
              <a:avLst>
                <a:gd name="adj" fmla="val 38350"/>
              </a:avLst>
            </a:prstGeom>
            <a:solidFill>
              <a:schemeClr val="tx1">
                <a:lumMod val="65000"/>
                <a:lumOff val="3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Helvetica" pitchFamily="34" charset="0"/>
                  <a:cs typeface="Helvetica" pitchFamily="34" charset="0"/>
                </a:rPr>
                <a:t>SOLICITA A INDAABIN REALIZACION DE AVALÚO*</a:t>
              </a:r>
            </a:p>
          </p:txBody>
        </p:sp>
        <p:sp>
          <p:nvSpPr>
            <p:cNvPr id="16" name="Llamada de flecha hacia abajo 2">
              <a:extLst>
                <a:ext uri="{FF2B5EF4-FFF2-40B4-BE49-F238E27FC236}">
                  <a16:creationId xmlns="" xmlns:a16="http://schemas.microsoft.com/office/drawing/2014/main" id="{C0156350-6E82-4CE7-BF59-774E2A1C5BBD}"/>
                </a:ext>
              </a:extLst>
            </p:cNvPr>
            <p:cNvSpPr/>
            <p:nvPr/>
          </p:nvSpPr>
          <p:spPr>
            <a:xfrm>
              <a:off x="1070230" y="1110186"/>
              <a:ext cx="1570876" cy="1970237"/>
            </a:xfrm>
            <a:prstGeom prst="downArrowCallout">
              <a:avLst/>
            </a:prstGeom>
            <a:solidFill>
              <a:srgbClr val="0066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500" b="1" dirty="0">
                  <a:solidFill>
                    <a:schemeClr val="bg1"/>
                  </a:solidFill>
                  <a:latin typeface="Helvetica" pitchFamily="34" charset="0"/>
                  <a:cs typeface="Helvetica" pitchFamily="34" charset="0"/>
                </a:rPr>
                <a:t>Promovente</a:t>
              </a:r>
            </a:p>
            <a:p>
              <a:pPr algn="ctr"/>
              <a:r>
                <a:rPr lang="es-ES" sz="1500" b="1" dirty="0">
                  <a:solidFill>
                    <a:schemeClr val="bg1"/>
                  </a:solidFill>
                  <a:latin typeface="Helvetica" pitchFamily="34" charset="0"/>
                  <a:cs typeface="Helvetica" pitchFamily="34" charset="0"/>
                </a:rPr>
                <a:t>Empresas </a:t>
              </a:r>
              <a:r>
                <a:rPr lang="es-ES" sz="1500" b="1" dirty="0" smtClean="0">
                  <a:solidFill>
                    <a:schemeClr val="bg1"/>
                  </a:solidFill>
                  <a:latin typeface="Helvetica" pitchFamily="34" charset="0"/>
                  <a:cs typeface="Helvetica" pitchFamily="34" charset="0"/>
                </a:rPr>
                <a:t>(asignatarios) </a:t>
              </a:r>
              <a:r>
                <a:rPr lang="es-ES" sz="1500" b="1" dirty="0">
                  <a:solidFill>
                    <a:schemeClr val="bg1"/>
                  </a:solidFill>
                  <a:latin typeface="Helvetica" pitchFamily="34" charset="0"/>
                  <a:cs typeface="Helvetica" pitchFamily="34" charset="0"/>
                </a:rPr>
                <a:t>o Particulares</a:t>
              </a:r>
            </a:p>
          </p:txBody>
        </p:sp>
        <p:sp>
          <p:nvSpPr>
            <p:cNvPr id="18" name="Llamada de flecha hacia abajo 11">
              <a:extLst>
                <a:ext uri="{FF2B5EF4-FFF2-40B4-BE49-F238E27FC236}">
                  <a16:creationId xmlns="" xmlns:a16="http://schemas.microsoft.com/office/drawing/2014/main" id="{11200FA7-B958-4CD6-9CBF-83D2B0F8A876}"/>
                </a:ext>
              </a:extLst>
            </p:cNvPr>
            <p:cNvSpPr/>
            <p:nvPr/>
          </p:nvSpPr>
          <p:spPr>
            <a:xfrm>
              <a:off x="2766596" y="1124745"/>
              <a:ext cx="1414580" cy="2044576"/>
            </a:xfrm>
            <a:prstGeom prst="downArrowCallout">
              <a:avLst/>
            </a:prstGeom>
            <a:solidFill>
              <a:schemeClr val="tx1">
                <a:lumMod val="65000"/>
                <a:lumOff val="35000"/>
              </a:schemeClr>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500" b="1" dirty="0">
                  <a:solidFill>
                    <a:schemeClr val="bg1"/>
                  </a:solidFill>
                  <a:latin typeface="Helvetica" pitchFamily="34" charset="0"/>
                  <a:cs typeface="Helvetica" pitchFamily="34" charset="0"/>
                </a:rPr>
                <a:t>INDAABIN cotiza y solicita autorización a SHCP</a:t>
              </a:r>
            </a:p>
          </p:txBody>
        </p:sp>
        <p:sp>
          <p:nvSpPr>
            <p:cNvPr id="19" name="Llamada de flecha hacia abajo 12">
              <a:extLst>
                <a:ext uri="{FF2B5EF4-FFF2-40B4-BE49-F238E27FC236}">
                  <a16:creationId xmlns="" xmlns:a16="http://schemas.microsoft.com/office/drawing/2014/main" id="{70EBCAD2-C058-4C78-9DE7-EE8E9E98AE9B}"/>
                </a:ext>
              </a:extLst>
            </p:cNvPr>
            <p:cNvSpPr/>
            <p:nvPr/>
          </p:nvSpPr>
          <p:spPr>
            <a:xfrm>
              <a:off x="6132964" y="1682638"/>
              <a:ext cx="1241884" cy="1440160"/>
            </a:xfrm>
            <a:prstGeom prst="downArrowCallout">
              <a:avLst/>
            </a:prstGeom>
            <a:solidFill>
              <a:srgbClr val="0066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500" b="1" dirty="0">
                  <a:solidFill>
                    <a:schemeClr val="bg1"/>
                  </a:solidFill>
                  <a:latin typeface="Helvetica" pitchFamily="34" charset="0"/>
                  <a:cs typeface="Helvetica" pitchFamily="34" charset="0"/>
                </a:rPr>
                <a:t>INDAABIN</a:t>
              </a:r>
            </a:p>
          </p:txBody>
        </p:sp>
        <p:sp>
          <p:nvSpPr>
            <p:cNvPr id="20" name="Llamada de flecha hacia abajo 14">
              <a:extLst>
                <a:ext uri="{FF2B5EF4-FFF2-40B4-BE49-F238E27FC236}">
                  <a16:creationId xmlns="" xmlns:a16="http://schemas.microsoft.com/office/drawing/2014/main" id="{DE15B568-97E8-4B59-9E60-7D86DB5FF5D8}"/>
                </a:ext>
              </a:extLst>
            </p:cNvPr>
            <p:cNvSpPr/>
            <p:nvPr/>
          </p:nvSpPr>
          <p:spPr>
            <a:xfrm>
              <a:off x="7807155" y="1679519"/>
              <a:ext cx="1241884" cy="1410278"/>
            </a:xfrm>
            <a:prstGeom prst="downArrowCallout">
              <a:avLst/>
            </a:prstGeom>
            <a:solidFill>
              <a:srgbClr val="C000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500" b="1" dirty="0">
                  <a:solidFill>
                    <a:schemeClr val="bg1"/>
                  </a:solidFill>
                  <a:latin typeface="Helvetica" pitchFamily="34" charset="0"/>
                  <a:cs typeface="Helvetica" pitchFamily="34" charset="0"/>
                </a:rPr>
                <a:t>INDAABIN</a:t>
              </a:r>
            </a:p>
          </p:txBody>
        </p:sp>
      </p:grpSp>
      <p:sp>
        <p:nvSpPr>
          <p:cNvPr id="21" name="16 Cheurón">
            <a:extLst>
              <a:ext uri="{FF2B5EF4-FFF2-40B4-BE49-F238E27FC236}">
                <a16:creationId xmlns="" xmlns:a16="http://schemas.microsoft.com/office/drawing/2014/main" id="{95098898-4249-408F-91DC-DD99543A236D}"/>
              </a:ext>
            </a:extLst>
          </p:cNvPr>
          <p:cNvSpPr/>
          <p:nvPr/>
        </p:nvSpPr>
        <p:spPr>
          <a:xfrm>
            <a:off x="3519039" y="4065344"/>
            <a:ext cx="2088232" cy="1152128"/>
          </a:xfrm>
          <a:prstGeom prst="chevron">
            <a:avLst>
              <a:gd name="adj" fmla="val 36894"/>
            </a:avLst>
          </a:prstGeom>
          <a:solidFill>
            <a:schemeClr val="tx1">
              <a:lumMod val="75000"/>
              <a:lumOff val="2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latin typeface="Helvetica" pitchFamily="34" charset="0"/>
                <a:cs typeface="Helvetica" pitchFamily="34" charset="0"/>
              </a:rPr>
              <a:t>PAGO DEL SERVICIO VALUATORIO</a:t>
            </a:r>
          </a:p>
        </p:txBody>
      </p:sp>
      <p:sp>
        <p:nvSpPr>
          <p:cNvPr id="22" name="Llamada de flecha hacia abajo 2">
            <a:extLst>
              <a:ext uri="{FF2B5EF4-FFF2-40B4-BE49-F238E27FC236}">
                <a16:creationId xmlns="" xmlns:a16="http://schemas.microsoft.com/office/drawing/2014/main" id="{39BA7155-2D27-4CDC-81EE-DBA1A2E71AE2}"/>
              </a:ext>
            </a:extLst>
          </p:cNvPr>
          <p:cNvSpPr/>
          <p:nvPr/>
        </p:nvSpPr>
        <p:spPr>
          <a:xfrm>
            <a:off x="3707904" y="1951091"/>
            <a:ext cx="1570876" cy="1970237"/>
          </a:xfrm>
          <a:prstGeom prst="downArrowCallout">
            <a:avLst/>
          </a:prstGeom>
          <a:solidFill>
            <a:srgbClr val="C00000"/>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500" b="1" dirty="0">
                <a:solidFill>
                  <a:schemeClr val="bg1"/>
                </a:solidFill>
                <a:latin typeface="Helvetica" pitchFamily="34" charset="0"/>
                <a:cs typeface="Helvetica" pitchFamily="34" charset="0"/>
              </a:rPr>
              <a:t>Promovente</a:t>
            </a:r>
          </a:p>
          <a:p>
            <a:pPr algn="ctr"/>
            <a:r>
              <a:rPr lang="es-ES" sz="1500" b="1" dirty="0">
                <a:solidFill>
                  <a:schemeClr val="bg1"/>
                </a:solidFill>
                <a:latin typeface="Helvetica" pitchFamily="34" charset="0"/>
                <a:cs typeface="Helvetica" pitchFamily="34" charset="0"/>
              </a:rPr>
              <a:t>Empresas </a:t>
            </a:r>
            <a:r>
              <a:rPr lang="es-ES" sz="1500" b="1" dirty="0" smtClean="0">
                <a:solidFill>
                  <a:schemeClr val="bg1"/>
                </a:solidFill>
                <a:latin typeface="Helvetica" pitchFamily="34" charset="0"/>
                <a:cs typeface="Helvetica" pitchFamily="34" charset="0"/>
              </a:rPr>
              <a:t>(asignatarios) o </a:t>
            </a:r>
            <a:r>
              <a:rPr lang="es-ES" sz="1500" b="1" dirty="0">
                <a:solidFill>
                  <a:schemeClr val="bg1"/>
                </a:solidFill>
                <a:latin typeface="Helvetica" pitchFamily="34" charset="0"/>
                <a:cs typeface="Helvetica" pitchFamily="34" charset="0"/>
              </a:rPr>
              <a:t>Particulares</a:t>
            </a:r>
          </a:p>
        </p:txBody>
      </p:sp>
      <p:sp>
        <p:nvSpPr>
          <p:cNvPr id="23" name="19 Flecha derecha">
            <a:extLst>
              <a:ext uri="{FF2B5EF4-FFF2-40B4-BE49-F238E27FC236}">
                <a16:creationId xmlns="" xmlns:a16="http://schemas.microsoft.com/office/drawing/2014/main" id="{FA0D38A7-0DB7-42A5-BCDC-A99AA10CF60C}"/>
              </a:ext>
            </a:extLst>
          </p:cNvPr>
          <p:cNvSpPr/>
          <p:nvPr/>
        </p:nvSpPr>
        <p:spPr>
          <a:xfrm>
            <a:off x="5122485" y="5289480"/>
            <a:ext cx="3816424"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18 CuadroTexto">
            <a:extLst>
              <a:ext uri="{FF2B5EF4-FFF2-40B4-BE49-F238E27FC236}">
                <a16:creationId xmlns="" xmlns:a16="http://schemas.microsoft.com/office/drawing/2014/main" id="{9BD8FB66-0860-4933-95DE-D381074A34B5}"/>
              </a:ext>
            </a:extLst>
          </p:cNvPr>
          <p:cNvSpPr txBox="1"/>
          <p:nvPr/>
        </p:nvSpPr>
        <p:spPr>
          <a:xfrm>
            <a:off x="5220072" y="5373363"/>
            <a:ext cx="3668490" cy="307777"/>
          </a:xfrm>
          <a:prstGeom prst="rect">
            <a:avLst/>
          </a:prstGeom>
          <a:noFill/>
        </p:spPr>
        <p:txBody>
          <a:bodyPr wrap="square" rtlCol="0">
            <a:spAutoFit/>
          </a:bodyPr>
          <a:lstStyle/>
          <a:p>
            <a:r>
              <a:rPr lang="es-MX" sz="1400" b="1" dirty="0">
                <a:latin typeface="Helvetica" pitchFamily="34" charset="0"/>
                <a:cs typeface="Helvetica" pitchFamily="34" charset="0"/>
              </a:rPr>
              <a:t>Tiempo de Elaboración 21 días hábiles</a:t>
            </a:r>
          </a:p>
        </p:txBody>
      </p:sp>
      <p:sp>
        <p:nvSpPr>
          <p:cNvPr id="25" name="20 Flecha derecha">
            <a:extLst>
              <a:ext uri="{FF2B5EF4-FFF2-40B4-BE49-F238E27FC236}">
                <a16:creationId xmlns="" xmlns:a16="http://schemas.microsoft.com/office/drawing/2014/main" id="{A641DA3D-EBB9-4AF6-A850-2C6B9D0A8B0B}"/>
              </a:ext>
            </a:extLst>
          </p:cNvPr>
          <p:cNvSpPr/>
          <p:nvPr/>
        </p:nvSpPr>
        <p:spPr>
          <a:xfrm>
            <a:off x="1522085" y="5289480"/>
            <a:ext cx="2016224"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21 CuadroTexto">
            <a:extLst>
              <a:ext uri="{FF2B5EF4-FFF2-40B4-BE49-F238E27FC236}">
                <a16:creationId xmlns="" xmlns:a16="http://schemas.microsoft.com/office/drawing/2014/main" id="{E8CB96B9-7FAD-401D-A083-9223EC7299F8}"/>
              </a:ext>
            </a:extLst>
          </p:cNvPr>
          <p:cNvSpPr txBox="1"/>
          <p:nvPr/>
        </p:nvSpPr>
        <p:spPr>
          <a:xfrm>
            <a:off x="1522085" y="5376197"/>
            <a:ext cx="1728192" cy="307777"/>
          </a:xfrm>
          <a:prstGeom prst="rect">
            <a:avLst/>
          </a:prstGeom>
          <a:noFill/>
        </p:spPr>
        <p:txBody>
          <a:bodyPr wrap="square" rtlCol="0">
            <a:spAutoFit/>
          </a:bodyPr>
          <a:lstStyle/>
          <a:p>
            <a:r>
              <a:rPr lang="es-MX" sz="1400" dirty="0"/>
              <a:t>    </a:t>
            </a:r>
            <a:r>
              <a:rPr lang="es-MX" sz="1400" b="1" dirty="0">
                <a:latin typeface="Helvetica" pitchFamily="34" charset="0"/>
                <a:cs typeface="Helvetica" pitchFamily="34" charset="0"/>
              </a:rPr>
              <a:t> 10 días hábiles</a:t>
            </a:r>
          </a:p>
        </p:txBody>
      </p:sp>
      <p:sp>
        <p:nvSpPr>
          <p:cNvPr id="28" name="7 CuadroTexto">
            <a:extLst>
              <a:ext uri="{FF2B5EF4-FFF2-40B4-BE49-F238E27FC236}">
                <a16:creationId xmlns="" xmlns:a16="http://schemas.microsoft.com/office/drawing/2014/main" id="{74B37F51-0E77-4CEF-A4A2-5551845C8C38}"/>
              </a:ext>
            </a:extLst>
          </p:cNvPr>
          <p:cNvSpPr txBox="1"/>
          <p:nvPr/>
        </p:nvSpPr>
        <p:spPr>
          <a:xfrm>
            <a:off x="539552" y="200834"/>
            <a:ext cx="4392488" cy="1015663"/>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3.1 </a:t>
            </a:r>
            <a:r>
              <a:rPr lang="es-MX" sz="2000" b="1" dirty="0">
                <a:solidFill>
                  <a:srgbClr val="0D6826"/>
                </a:solidFill>
                <a:latin typeface="Helvetica"/>
                <a:ea typeface="ＭＳ Ｐゴシック" pitchFamily="36" charset="-128"/>
                <a:cs typeface="Helvetica"/>
              </a:rPr>
              <a:t>Avalúos Individuales para Asignatarios, Particulares o </a:t>
            </a:r>
            <a:r>
              <a:rPr lang="es-MX" sz="2000" b="1" dirty="0" smtClean="0">
                <a:solidFill>
                  <a:srgbClr val="0D6826"/>
                </a:solidFill>
                <a:latin typeface="Helvetica"/>
                <a:ea typeface="ＭＳ Ｐゴシック" pitchFamily="36" charset="-128"/>
                <a:cs typeface="Helvetica"/>
              </a:rPr>
              <a:t>SEDATU</a:t>
            </a:r>
            <a:endParaRPr lang="es-MX" sz="2000" b="1" dirty="0">
              <a:solidFill>
                <a:srgbClr val="0D6826"/>
              </a:solidFill>
              <a:latin typeface="Helvetica"/>
              <a:ea typeface="ＭＳ Ｐゴシック" pitchFamily="36" charset="-128"/>
              <a:cs typeface="Helvetica"/>
            </a:endParaRPr>
          </a:p>
        </p:txBody>
      </p:sp>
    </p:spTree>
    <p:extLst>
      <p:ext uri="{BB962C8B-B14F-4D97-AF65-F5344CB8AC3E}">
        <p14:creationId xmlns:p14="http://schemas.microsoft.com/office/powerpoint/2010/main" val="366647328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pic>
        <p:nvPicPr>
          <p:cNvPr id="11" name="11 Imagen">
            <a:extLst>
              <a:ext uri="{FF2B5EF4-FFF2-40B4-BE49-F238E27FC236}">
                <a16:creationId xmlns="" xmlns:a16="http://schemas.microsoft.com/office/drawing/2014/main" id="{0FB270BE-9E68-468D-AA5F-FA2E32BB3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0392" y="5762441"/>
            <a:ext cx="588057" cy="588057"/>
          </a:xfrm>
          <a:prstGeom prst="rect">
            <a:avLst/>
          </a:prstGeom>
        </p:spPr>
      </p:pic>
      <p:sp>
        <p:nvSpPr>
          <p:cNvPr id="27" name="2 Marcador de contenido">
            <a:extLst>
              <a:ext uri="{FF2B5EF4-FFF2-40B4-BE49-F238E27FC236}">
                <a16:creationId xmlns="" xmlns:a16="http://schemas.microsoft.com/office/drawing/2014/main" id="{D7794E5B-48E0-4FEC-B2A2-D6557C13C887}"/>
              </a:ext>
            </a:extLst>
          </p:cNvPr>
          <p:cNvSpPr txBox="1">
            <a:spLocks/>
          </p:cNvSpPr>
          <p:nvPr/>
        </p:nvSpPr>
        <p:spPr>
          <a:xfrm>
            <a:off x="467544" y="1484785"/>
            <a:ext cx="8319931" cy="19442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dirty="0">
                <a:solidFill>
                  <a:srgbClr val="000000"/>
                </a:solidFill>
                <a:latin typeface="Helvetica" pitchFamily="34" charset="0"/>
                <a:cs typeface="Helvetica" pitchFamily="34" charset="0"/>
              </a:rPr>
              <a:t>Articulo 104 de la Ley de Hidrocarburos.-….</a:t>
            </a:r>
          </a:p>
          <a:p>
            <a:pPr algn="just"/>
            <a:r>
              <a:rPr lang="es-MX" sz="2000" dirty="0">
                <a:solidFill>
                  <a:srgbClr val="000000"/>
                </a:solidFill>
                <a:latin typeface="Helvetica" pitchFamily="34" charset="0"/>
                <a:cs typeface="Helvetica" pitchFamily="34" charset="0"/>
              </a:rPr>
              <a:t>Los avalúos citados considerarán, entre otros factores: </a:t>
            </a:r>
          </a:p>
          <a:p>
            <a:pPr algn="just"/>
            <a:r>
              <a:rPr lang="es-MX" sz="2000" b="1" dirty="0">
                <a:solidFill>
                  <a:srgbClr val="000000"/>
                </a:solidFill>
                <a:latin typeface="Helvetica" pitchFamily="34" charset="0"/>
                <a:cs typeface="Helvetica" pitchFamily="34" charset="0"/>
              </a:rPr>
              <a:t>I. </a:t>
            </a:r>
            <a:r>
              <a:rPr lang="es-MX" sz="2000" dirty="0">
                <a:solidFill>
                  <a:srgbClr val="000000"/>
                </a:solidFill>
                <a:latin typeface="Helvetica" pitchFamily="34" charset="0"/>
                <a:cs typeface="Helvetica" pitchFamily="34" charset="0"/>
              </a:rPr>
              <a:t>La previsión de que el proyecto a desarrollar generará, dentro de su zona de influencia, una </a:t>
            </a:r>
            <a:r>
              <a:rPr lang="es-MX" sz="2000" b="1" i="1" u="sng" dirty="0">
                <a:solidFill>
                  <a:srgbClr val="000000"/>
                </a:solidFill>
                <a:latin typeface="Helvetica" pitchFamily="34" charset="0"/>
                <a:cs typeface="Helvetica" pitchFamily="34" charset="0"/>
              </a:rPr>
              <a:t>plusvalía de los terrenos</a:t>
            </a:r>
            <a:r>
              <a:rPr lang="es-MX" sz="2000" dirty="0">
                <a:solidFill>
                  <a:srgbClr val="000000"/>
                </a:solidFill>
                <a:latin typeface="Helvetica" pitchFamily="34" charset="0"/>
                <a:cs typeface="Helvetica" pitchFamily="34" charset="0"/>
              </a:rPr>
              <a:t>, bienes o derechos de que se trate; </a:t>
            </a:r>
          </a:p>
        </p:txBody>
      </p:sp>
      <p:sp>
        <p:nvSpPr>
          <p:cNvPr id="12" name="7 CuadroTexto">
            <a:extLst>
              <a:ext uri="{FF2B5EF4-FFF2-40B4-BE49-F238E27FC236}">
                <a16:creationId xmlns="" xmlns:a16="http://schemas.microsoft.com/office/drawing/2014/main" id="{74B37F51-0E77-4CEF-A4A2-5551845C8C38}"/>
              </a:ext>
            </a:extLst>
          </p:cNvPr>
          <p:cNvSpPr txBox="1"/>
          <p:nvPr/>
        </p:nvSpPr>
        <p:spPr>
          <a:xfrm>
            <a:off x="539552" y="200834"/>
            <a:ext cx="4392488" cy="1015663"/>
          </a:xfrm>
          <a:prstGeom prst="rect">
            <a:avLst/>
          </a:prstGeom>
          <a:noFill/>
        </p:spPr>
        <p:txBody>
          <a:bodyPr wrap="square" rtlCol="0">
            <a:spAutoFit/>
          </a:bodyPr>
          <a:lstStyle/>
          <a:p>
            <a:pPr defTabSz="457200" fontAlgn="base">
              <a:spcBef>
                <a:spcPct val="0"/>
              </a:spcBef>
              <a:spcAft>
                <a:spcPct val="0"/>
              </a:spcAft>
              <a:defRPr/>
            </a:pPr>
            <a:r>
              <a:rPr lang="es-MX" sz="2000" b="1" dirty="0" smtClean="0">
                <a:solidFill>
                  <a:srgbClr val="0D6826"/>
                </a:solidFill>
                <a:latin typeface="Helvetica"/>
                <a:ea typeface="ＭＳ Ｐゴシック" pitchFamily="36" charset="-128"/>
                <a:cs typeface="Helvetica"/>
              </a:rPr>
              <a:t>3.1 </a:t>
            </a:r>
            <a:r>
              <a:rPr lang="es-MX" sz="2000" b="1" dirty="0">
                <a:solidFill>
                  <a:srgbClr val="0D6826"/>
                </a:solidFill>
                <a:latin typeface="Helvetica"/>
                <a:ea typeface="ＭＳ Ｐゴシック" pitchFamily="36" charset="-128"/>
                <a:cs typeface="Helvetica"/>
              </a:rPr>
              <a:t>Avalúos Individuales para Asignatarios, Particulares o </a:t>
            </a:r>
            <a:r>
              <a:rPr lang="es-MX" sz="2000" b="1" dirty="0" smtClean="0">
                <a:solidFill>
                  <a:srgbClr val="0D6826"/>
                </a:solidFill>
                <a:latin typeface="Helvetica"/>
                <a:ea typeface="ＭＳ Ｐゴシック" pitchFamily="36" charset="-128"/>
                <a:cs typeface="Helvetica"/>
              </a:rPr>
              <a:t>SEDATU</a:t>
            </a:r>
            <a:endParaRPr lang="es-MX" sz="2000" b="1" dirty="0">
              <a:solidFill>
                <a:srgbClr val="0D6826"/>
              </a:solidFill>
              <a:latin typeface="Helvetica"/>
              <a:ea typeface="ＭＳ Ｐゴシック" pitchFamily="36" charset="-128"/>
              <a:cs typeface="Helvetica"/>
            </a:endParaRPr>
          </a:p>
        </p:txBody>
      </p:sp>
    </p:spTree>
    <p:extLst>
      <p:ext uri="{BB962C8B-B14F-4D97-AF65-F5344CB8AC3E}">
        <p14:creationId xmlns:p14="http://schemas.microsoft.com/office/powerpoint/2010/main" val="369520128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pic>
        <p:nvPicPr>
          <p:cNvPr id="9" name="Picture 13">
            <a:extLst>
              <a:ext uri="{FF2B5EF4-FFF2-40B4-BE49-F238E27FC236}">
                <a16:creationId xmlns:a16="http://schemas.microsoft.com/office/drawing/2014/main" xmlns="" id="{3D83A56A-1308-43EF-80FE-A2BE8A32E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5454"/>
          <a:stretch/>
        </p:blipFill>
        <p:spPr>
          <a:xfrm>
            <a:off x="3009" y="6597352"/>
            <a:ext cx="9144000" cy="254552"/>
          </a:xfrm>
          <a:prstGeom prst="rect">
            <a:avLst/>
          </a:prstGeom>
        </p:spPr>
      </p:pic>
      <p:pic>
        <p:nvPicPr>
          <p:cNvPr id="11" name="11 Imagen">
            <a:extLst>
              <a:ext uri="{FF2B5EF4-FFF2-40B4-BE49-F238E27FC236}">
                <a16:creationId xmlns:a16="http://schemas.microsoft.com/office/drawing/2014/main" xmlns="" id="{0FB270BE-9E68-468D-AA5F-FA2E32BB3C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3" name="2 Marcador de contenido">
            <a:extLst>
              <a:ext uri="{FF2B5EF4-FFF2-40B4-BE49-F238E27FC236}">
                <a16:creationId xmlns:a16="http://schemas.microsoft.com/office/drawing/2014/main" xmlns="" id="{800ED74B-3CA8-4DD8-ADF9-3AF7DF455853}"/>
              </a:ext>
            </a:extLst>
          </p:cNvPr>
          <p:cNvSpPr txBox="1">
            <a:spLocks/>
          </p:cNvSpPr>
          <p:nvPr/>
        </p:nvSpPr>
        <p:spPr>
          <a:xfrm>
            <a:off x="291711" y="1916832"/>
            <a:ext cx="4623760" cy="34563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b="1" dirty="0">
                <a:solidFill>
                  <a:srgbClr val="000000"/>
                </a:solidFill>
                <a:latin typeface="Helvetica" pitchFamily="34" charset="0"/>
              </a:rPr>
              <a:t>III. </a:t>
            </a:r>
            <a:r>
              <a:rPr lang="es-MX" sz="2000" dirty="0">
                <a:solidFill>
                  <a:srgbClr val="000000"/>
                </a:solidFill>
                <a:latin typeface="Helvetica" pitchFamily="34" charset="0"/>
              </a:rPr>
              <a:t>La </a:t>
            </a:r>
            <a:r>
              <a:rPr lang="es-MX" sz="2000" b="1" i="1" u="sng" dirty="0">
                <a:solidFill>
                  <a:srgbClr val="000000"/>
                </a:solidFill>
                <a:latin typeface="Helvetica" pitchFamily="34" charset="0"/>
              </a:rPr>
              <a:t>afectación en la porción remanente </a:t>
            </a:r>
            <a:r>
              <a:rPr lang="es-MX" sz="2000" dirty="0">
                <a:solidFill>
                  <a:srgbClr val="000000"/>
                </a:solidFill>
                <a:latin typeface="Helvetica" pitchFamily="34" charset="0"/>
              </a:rPr>
              <a:t>de los inmuebles del cual forme parte la fracción por adquirir, usar o gozar; </a:t>
            </a:r>
          </a:p>
        </p:txBody>
      </p:sp>
      <p:sp>
        <p:nvSpPr>
          <p:cNvPr id="12" name="5 CuadroTexto"/>
          <p:cNvSpPr txBox="1">
            <a:spLocks noChangeArrowheads="1"/>
          </p:cNvSpPr>
          <p:nvPr/>
        </p:nvSpPr>
        <p:spPr bwMode="auto">
          <a:xfrm>
            <a:off x="197421" y="332656"/>
            <a:ext cx="4718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s-ES_tradnl" sz="2000" b="1" dirty="0" smtClean="0">
                <a:solidFill>
                  <a:srgbClr val="0D6826"/>
                </a:solidFill>
                <a:latin typeface="Helvetica" pitchFamily="34" charset="0"/>
                <a:sym typeface="Arial" charset="0"/>
              </a:rPr>
              <a:t>3.1 </a:t>
            </a:r>
            <a:r>
              <a:rPr lang="es-ES_tradnl" sz="2000" b="1" dirty="0">
                <a:solidFill>
                  <a:srgbClr val="0D6826"/>
                </a:solidFill>
                <a:latin typeface="Helvetica" pitchFamily="34" charset="0"/>
                <a:sym typeface="Arial" charset="0"/>
              </a:rPr>
              <a:t>Avalúos Individuales para Asignatarios, Particulares o SEDATU</a:t>
            </a:r>
            <a:endParaRPr lang="es-MX" sz="2000" b="1" dirty="0">
              <a:solidFill>
                <a:srgbClr val="0D6826"/>
              </a:solidFill>
              <a:latin typeface="Helvetica" pitchFamily="34" charset="0"/>
            </a:endParaRPr>
          </a:p>
        </p:txBody>
      </p:sp>
    </p:spTree>
    <p:extLst>
      <p:ext uri="{BB962C8B-B14F-4D97-AF65-F5344CB8AC3E}">
        <p14:creationId xmlns:p14="http://schemas.microsoft.com/office/powerpoint/2010/main" val="305752310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Imagen"/>
          <p:cNvPicPr>
            <a:picLocks noChangeAspect="1"/>
          </p:cNvPicPr>
          <p:nvPr/>
        </p:nvPicPr>
        <p:blipFill rotWithShape="1">
          <a:blip r:embed="rId2">
            <a:extLst>
              <a:ext uri="{28A0092B-C50C-407E-A947-70E740481C1C}">
                <a14:useLocalDpi xmlns:a14="http://schemas.microsoft.com/office/drawing/2010/main" val="0"/>
              </a:ext>
            </a:extLst>
          </a:blip>
          <a:srcRect t="17955" b="3067"/>
          <a:stretch/>
        </p:blipFill>
        <p:spPr bwMode="auto">
          <a:xfrm>
            <a:off x="0" y="1233377"/>
            <a:ext cx="9144000" cy="54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p:cNvSpPr/>
          <p:nvPr/>
        </p:nvSpPr>
        <p:spPr>
          <a:xfrm>
            <a:off x="250825" y="3242112"/>
            <a:ext cx="557213" cy="512763"/>
          </a:xfrm>
          <a:prstGeom prst="roundRect">
            <a:avLst/>
          </a:prstGeom>
          <a:solidFill>
            <a:srgbClr val="0D68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s-MX" sz="2200" b="1" dirty="0" smtClean="0">
                <a:solidFill>
                  <a:prstClr val="white"/>
                </a:solidFill>
              </a:rPr>
              <a:t>I.-</a:t>
            </a:r>
            <a:endParaRPr lang="es-MX" sz="2200" b="1" dirty="0">
              <a:solidFill>
                <a:prstClr val="white"/>
              </a:solidFill>
            </a:endParaRPr>
          </a:p>
        </p:txBody>
      </p:sp>
      <p:sp>
        <p:nvSpPr>
          <p:cNvPr id="7" name="6 CuadroTexto"/>
          <p:cNvSpPr txBox="1"/>
          <p:nvPr/>
        </p:nvSpPr>
        <p:spPr>
          <a:xfrm>
            <a:off x="900113" y="3221494"/>
            <a:ext cx="3671887" cy="523220"/>
          </a:xfrm>
          <a:prstGeom prst="rect">
            <a:avLst/>
          </a:prstGeom>
          <a:noFill/>
        </p:spPr>
        <p:txBody>
          <a:bodyPr>
            <a:spAutoFit/>
          </a:bodyPr>
          <a:lstStyle/>
          <a:p>
            <a:pPr defTabSz="457200" fontAlgn="base">
              <a:spcBef>
                <a:spcPct val="0"/>
              </a:spcBef>
              <a:spcAft>
                <a:spcPct val="0"/>
              </a:spcAft>
              <a:defRPr/>
            </a:pPr>
            <a:r>
              <a:rPr lang="es-MX" altLang="es-MX" sz="2800" b="1" dirty="0" smtClean="0">
                <a:solidFill>
                  <a:prstClr val="black"/>
                </a:solidFill>
                <a:latin typeface="Helvetica" pitchFamily="34" charset="0"/>
                <a:ea typeface="ＭＳ Ｐゴシック" pitchFamily="36" charset="-128"/>
                <a:cs typeface="Arial" charset="0"/>
              </a:rPr>
              <a:t>Introducción</a:t>
            </a:r>
            <a:endParaRPr lang="es-MX" altLang="es-MX" sz="2800" b="1" dirty="0">
              <a:solidFill>
                <a:prstClr val="black"/>
              </a:solidFill>
              <a:latin typeface="Helvetica" pitchFamily="34" charset="0"/>
              <a:ea typeface="ＭＳ Ｐゴシック" pitchFamily="36" charset="-128"/>
              <a:cs typeface="Arial"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949280"/>
            <a:ext cx="604330" cy="604330"/>
          </a:xfrm>
          <a:prstGeom prst="rect">
            <a:avLst/>
          </a:prstGeom>
        </p:spPr>
      </p:pic>
    </p:spTree>
    <p:extLst>
      <p:ext uri="{BB962C8B-B14F-4D97-AF65-F5344CB8AC3E}">
        <p14:creationId xmlns:p14="http://schemas.microsoft.com/office/powerpoint/2010/main" val="75302542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pic>
        <p:nvPicPr>
          <p:cNvPr id="9" name="Picture 13">
            <a:extLst>
              <a:ext uri="{FF2B5EF4-FFF2-40B4-BE49-F238E27FC236}">
                <a16:creationId xmlns:a16="http://schemas.microsoft.com/office/drawing/2014/main" xmlns="" id="{3D83A56A-1308-43EF-80FE-A2BE8A32E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5454"/>
          <a:stretch/>
        </p:blipFill>
        <p:spPr>
          <a:xfrm>
            <a:off x="3009" y="6597352"/>
            <a:ext cx="9144000" cy="254552"/>
          </a:xfrm>
          <a:prstGeom prst="rect">
            <a:avLst/>
          </a:prstGeom>
        </p:spPr>
      </p:pic>
      <p:pic>
        <p:nvPicPr>
          <p:cNvPr id="11" name="11 Imagen">
            <a:extLst>
              <a:ext uri="{FF2B5EF4-FFF2-40B4-BE49-F238E27FC236}">
                <a16:creationId xmlns:a16="http://schemas.microsoft.com/office/drawing/2014/main" xmlns="" id="{0FB270BE-9E68-468D-AA5F-FA2E32BB3C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0" name="2 Marcador de contenido">
            <a:extLst>
              <a:ext uri="{FF2B5EF4-FFF2-40B4-BE49-F238E27FC236}">
                <a16:creationId xmlns:a16="http://schemas.microsoft.com/office/drawing/2014/main" xmlns="" id="{27B3691D-6038-41B5-8A1D-8278AA8D04A7}"/>
              </a:ext>
            </a:extLst>
          </p:cNvPr>
          <p:cNvSpPr txBox="1">
            <a:spLocks/>
          </p:cNvSpPr>
          <p:nvPr/>
        </p:nvSpPr>
        <p:spPr>
          <a:xfrm>
            <a:off x="314028" y="1844824"/>
            <a:ext cx="4464496" cy="27377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b="1" dirty="0">
                <a:solidFill>
                  <a:srgbClr val="000000"/>
                </a:solidFill>
                <a:latin typeface="Helvetica" pitchFamily="34" charset="0"/>
              </a:rPr>
              <a:t>IV. </a:t>
            </a:r>
            <a:r>
              <a:rPr lang="es-MX" sz="2000" dirty="0">
                <a:solidFill>
                  <a:srgbClr val="000000"/>
                </a:solidFill>
                <a:latin typeface="Helvetica" pitchFamily="34" charset="0"/>
              </a:rPr>
              <a:t>Los </a:t>
            </a:r>
            <a:r>
              <a:rPr lang="es-MX" sz="2000" b="1" i="1" u="sng" dirty="0">
                <a:solidFill>
                  <a:srgbClr val="000000"/>
                </a:solidFill>
                <a:latin typeface="Helvetica" pitchFamily="34" charset="0"/>
              </a:rPr>
              <a:t>gastos complementarios no previstos </a:t>
            </a:r>
            <a:r>
              <a:rPr lang="es-MX" sz="2000" dirty="0">
                <a:solidFill>
                  <a:srgbClr val="000000"/>
                </a:solidFill>
                <a:latin typeface="Helvetica" pitchFamily="34" charset="0"/>
              </a:rPr>
              <a:t>en el valor comercial, para que los afectados sustituyan los terrenos, bienes o derechos por adquirir, cuando sea necesaria la </a:t>
            </a:r>
            <a:r>
              <a:rPr lang="es-MX" sz="2000" b="1" i="1" u="sng" dirty="0">
                <a:solidFill>
                  <a:srgbClr val="000000"/>
                </a:solidFill>
                <a:latin typeface="Helvetica" pitchFamily="34" charset="0"/>
              </a:rPr>
              <a:t>emigración de los afectados</a:t>
            </a:r>
            <a:endParaRPr lang="es-MX" sz="2400" b="1" i="1" u="sng" dirty="0">
              <a:solidFill>
                <a:srgbClr val="000000"/>
              </a:solidFill>
              <a:latin typeface="Helvetica" pitchFamily="34" charset="0"/>
            </a:endParaRPr>
          </a:p>
        </p:txBody>
      </p:sp>
      <p:sp>
        <p:nvSpPr>
          <p:cNvPr id="14" name="5 CuadroTexto"/>
          <p:cNvSpPr txBox="1">
            <a:spLocks noChangeArrowheads="1"/>
          </p:cNvSpPr>
          <p:nvPr/>
        </p:nvSpPr>
        <p:spPr bwMode="auto">
          <a:xfrm>
            <a:off x="197421" y="332656"/>
            <a:ext cx="4718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s-ES_tradnl" sz="2000" b="1" dirty="0" smtClean="0">
                <a:solidFill>
                  <a:srgbClr val="0D6826"/>
                </a:solidFill>
                <a:latin typeface="Helvetica" pitchFamily="34" charset="0"/>
                <a:sym typeface="Arial" charset="0"/>
              </a:rPr>
              <a:t>3.1 </a:t>
            </a:r>
            <a:r>
              <a:rPr lang="es-ES_tradnl" sz="2000" b="1" dirty="0">
                <a:solidFill>
                  <a:srgbClr val="0D6826"/>
                </a:solidFill>
                <a:latin typeface="Helvetica" pitchFamily="34" charset="0"/>
                <a:sym typeface="Arial" charset="0"/>
              </a:rPr>
              <a:t>Avalúos Individuales para Asignatarios, Particulares o SEDATU</a:t>
            </a:r>
            <a:endParaRPr lang="es-MX" sz="2000" b="1" dirty="0">
              <a:solidFill>
                <a:srgbClr val="0D6826"/>
              </a:solidFill>
              <a:latin typeface="Helvetica" pitchFamily="34" charset="0"/>
            </a:endParaRPr>
          </a:p>
        </p:txBody>
      </p:sp>
    </p:spTree>
    <p:extLst>
      <p:ext uri="{BB962C8B-B14F-4D97-AF65-F5344CB8AC3E}">
        <p14:creationId xmlns:p14="http://schemas.microsoft.com/office/powerpoint/2010/main" val="209179581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pic>
        <p:nvPicPr>
          <p:cNvPr id="9" name="Picture 13">
            <a:extLst>
              <a:ext uri="{FF2B5EF4-FFF2-40B4-BE49-F238E27FC236}">
                <a16:creationId xmlns:a16="http://schemas.microsoft.com/office/drawing/2014/main" xmlns="" id="{3D83A56A-1308-43EF-80FE-A2BE8A32E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5454"/>
          <a:stretch/>
        </p:blipFill>
        <p:spPr>
          <a:xfrm>
            <a:off x="3009" y="6597352"/>
            <a:ext cx="9144000" cy="254552"/>
          </a:xfrm>
          <a:prstGeom prst="rect">
            <a:avLst/>
          </a:prstGeom>
        </p:spPr>
      </p:pic>
      <p:pic>
        <p:nvPicPr>
          <p:cNvPr id="11" name="11 Imagen">
            <a:extLst>
              <a:ext uri="{FF2B5EF4-FFF2-40B4-BE49-F238E27FC236}">
                <a16:creationId xmlns:a16="http://schemas.microsoft.com/office/drawing/2014/main" xmlns="" id="{0FB270BE-9E68-468D-AA5F-FA2E32BB3C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3" name="2 Marcador de contenido">
            <a:extLst>
              <a:ext uri="{FF2B5EF4-FFF2-40B4-BE49-F238E27FC236}">
                <a16:creationId xmlns:a16="http://schemas.microsoft.com/office/drawing/2014/main" xmlns="" id="{BB4DD9CA-3038-459E-9E3C-49583E5A9E5B}"/>
              </a:ext>
            </a:extLst>
          </p:cNvPr>
          <p:cNvSpPr txBox="1">
            <a:spLocks/>
          </p:cNvSpPr>
          <p:nvPr/>
        </p:nvSpPr>
        <p:spPr>
          <a:xfrm>
            <a:off x="325438" y="1628800"/>
            <a:ext cx="5305602" cy="421261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MX" sz="2000" b="1" dirty="0">
                <a:solidFill>
                  <a:srgbClr val="000000"/>
                </a:solidFill>
                <a:latin typeface="Helvetica" pitchFamily="34" charset="0"/>
              </a:rPr>
              <a:t>V. </a:t>
            </a:r>
            <a:r>
              <a:rPr lang="es-MX" sz="2000" dirty="0">
                <a:solidFill>
                  <a:srgbClr val="000000"/>
                </a:solidFill>
                <a:latin typeface="Helvetica" pitchFamily="34" charset="0"/>
              </a:rPr>
              <a:t>En los casos de otorgamiento del uso o goce de los terrenos, bienes o derechos, la </a:t>
            </a:r>
            <a:r>
              <a:rPr lang="es-MX" sz="2000" b="1" i="1" u="sng" dirty="0">
                <a:solidFill>
                  <a:srgbClr val="000000"/>
                </a:solidFill>
                <a:latin typeface="Helvetica" pitchFamily="34" charset="0"/>
              </a:rPr>
              <a:t>previsión de los daños y perjuicios</a:t>
            </a:r>
            <a:r>
              <a:rPr lang="es-MX" sz="2000" dirty="0">
                <a:solidFill>
                  <a:srgbClr val="000000"/>
                </a:solidFill>
                <a:latin typeface="Helvetica" pitchFamily="34" charset="0"/>
              </a:rPr>
              <a:t>, las molestias o afectaciones que sus titulares podrían sufrir con motivo del proyecto a desarrollar, incluyendo aquéllos correspondientes a bienes o derechos distintos de la tierra, o el eventual perjuicio por el tiempo que la propiedad será afectada, calculado en función de la actividad habitual de dicha propiedad. </a:t>
            </a:r>
          </a:p>
        </p:txBody>
      </p:sp>
      <p:sp>
        <p:nvSpPr>
          <p:cNvPr id="10" name="5 CuadroTexto"/>
          <p:cNvSpPr txBox="1">
            <a:spLocks noChangeArrowheads="1"/>
          </p:cNvSpPr>
          <p:nvPr/>
        </p:nvSpPr>
        <p:spPr bwMode="auto">
          <a:xfrm>
            <a:off x="179512" y="404664"/>
            <a:ext cx="4718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s-ES_tradnl" sz="2000" b="1" dirty="0" smtClean="0">
                <a:solidFill>
                  <a:srgbClr val="0D6826"/>
                </a:solidFill>
                <a:latin typeface="Helvetica" pitchFamily="34" charset="0"/>
                <a:sym typeface="Arial" charset="0"/>
              </a:rPr>
              <a:t>3.1 </a:t>
            </a:r>
            <a:r>
              <a:rPr lang="es-ES_tradnl" sz="2000" b="1" dirty="0">
                <a:solidFill>
                  <a:srgbClr val="0D6826"/>
                </a:solidFill>
                <a:latin typeface="Helvetica" pitchFamily="34" charset="0"/>
                <a:sym typeface="Arial" charset="0"/>
              </a:rPr>
              <a:t>Avalúos Individuales para Asignatarios, Particulares o SEDATU</a:t>
            </a:r>
            <a:endParaRPr lang="es-MX" sz="2000" b="1" dirty="0">
              <a:solidFill>
                <a:srgbClr val="0D6826"/>
              </a:solidFill>
              <a:latin typeface="Helvetica" pitchFamily="34" charset="0"/>
            </a:endParaRPr>
          </a:p>
        </p:txBody>
      </p:sp>
    </p:spTree>
    <p:extLst>
      <p:ext uri="{BB962C8B-B14F-4D97-AF65-F5344CB8AC3E}">
        <p14:creationId xmlns:p14="http://schemas.microsoft.com/office/powerpoint/2010/main" val="115462972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57200" y="1484313"/>
            <a:ext cx="8229600" cy="1143000"/>
          </a:xfrm>
        </p:spPr>
        <p:txBody>
          <a:bodyPr/>
          <a:lstStyle/>
          <a:p>
            <a:r>
              <a:rPr lang="es-ES" sz="2400" b="1" dirty="0" smtClean="0">
                <a:latin typeface="Helvetica" pitchFamily="34" charset="0"/>
                <a:cs typeface="Helvetica" pitchFamily="34" charset="0"/>
              </a:rPr>
              <a:t>MUCHAS GRACIAS</a:t>
            </a:r>
            <a:r>
              <a:rPr lang="es-ES" sz="2800" b="1" dirty="0" smtClean="0">
                <a:latin typeface="Helvetica" pitchFamily="34" charset="0"/>
                <a:cs typeface="Helvetica" pitchFamily="34" charset="0"/>
              </a:rPr>
              <a:t/>
            </a:r>
            <a:br>
              <a:rPr lang="es-ES" sz="2800" b="1" dirty="0" smtClean="0">
                <a:latin typeface="Helvetica" pitchFamily="34" charset="0"/>
                <a:cs typeface="Helvetica" pitchFamily="34" charset="0"/>
              </a:rPr>
            </a:br>
            <a:r>
              <a:rPr lang="es-ES" sz="3200" b="1" dirty="0" smtClean="0">
                <a:latin typeface="Helvetica" pitchFamily="34" charset="0"/>
                <a:cs typeface="Helvetica" pitchFamily="34" charset="0"/>
              </a:rPr>
              <a:t>POR SU ATENCIÓN</a:t>
            </a:r>
            <a:endParaRPr lang="es-MX" sz="3200" b="1" dirty="0" smtClean="0">
              <a:latin typeface="Helvetica" pitchFamily="34" charset="0"/>
              <a:cs typeface="Helvetica" pitchFamily="34" charset="0"/>
            </a:endParaRPr>
          </a:p>
        </p:txBody>
      </p:sp>
      <p:pic>
        <p:nvPicPr>
          <p:cNvPr id="28675" name="Picture 3" descr="D:\DESIGN\INDAABIN\separador-M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2713038"/>
            <a:ext cx="57721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redondeado"/>
          <p:cNvSpPr>
            <a:spLocks noChangeArrowheads="1"/>
          </p:cNvSpPr>
          <p:nvPr/>
        </p:nvSpPr>
        <p:spPr bwMode="auto">
          <a:xfrm>
            <a:off x="4689475" y="3490913"/>
            <a:ext cx="3568700" cy="730250"/>
          </a:xfrm>
          <a:prstGeom prst="roundRect">
            <a:avLst>
              <a:gd name="adj" fmla="val 16667"/>
            </a:avLst>
          </a:prstGeom>
          <a:solidFill>
            <a:srgbClr val="17375E"/>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MX" sz="2800">
              <a:solidFill>
                <a:schemeClr val="lt1"/>
              </a:solidFill>
              <a:latin typeface="Helvetica"/>
              <a:ea typeface="+mn-ea"/>
              <a:cs typeface="Helvetica"/>
            </a:endParaRPr>
          </a:p>
        </p:txBody>
      </p:sp>
      <p:sp>
        <p:nvSpPr>
          <p:cNvPr id="11" name="8 Rectángulo redondeado"/>
          <p:cNvSpPr>
            <a:spLocks noChangeArrowheads="1"/>
          </p:cNvSpPr>
          <p:nvPr/>
        </p:nvSpPr>
        <p:spPr bwMode="auto">
          <a:xfrm>
            <a:off x="811213" y="3513138"/>
            <a:ext cx="3184525" cy="682625"/>
          </a:xfrm>
          <a:prstGeom prst="roundRect">
            <a:avLst>
              <a:gd name="adj" fmla="val 16667"/>
            </a:avLst>
          </a:prstGeom>
          <a:solidFill>
            <a:srgbClr val="00B0F0"/>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MX" sz="2800">
              <a:solidFill>
                <a:schemeClr val="lt1"/>
              </a:solidFill>
              <a:latin typeface="Helvetica"/>
              <a:ea typeface="+mn-ea"/>
              <a:cs typeface="Helvetica"/>
            </a:endParaRPr>
          </a:p>
        </p:txBody>
      </p:sp>
      <p:sp>
        <p:nvSpPr>
          <p:cNvPr id="28678" name="1 Título"/>
          <p:cNvSpPr txBox="1">
            <a:spLocks/>
          </p:cNvSpPr>
          <p:nvPr/>
        </p:nvSpPr>
        <p:spPr bwMode="auto">
          <a:xfrm>
            <a:off x="660400" y="2971800"/>
            <a:ext cx="2651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s-MX" sz="2000" b="1" dirty="0">
                <a:solidFill>
                  <a:srgbClr val="4BACC6"/>
                </a:solidFill>
                <a:latin typeface="Helvetica" pitchFamily="34" charset="0"/>
                <a:cs typeface="Helvetica" pitchFamily="34" charset="0"/>
              </a:rPr>
              <a:t>Sígueme en </a:t>
            </a:r>
            <a:r>
              <a:rPr lang="es-MX" sz="2000" b="1" dirty="0" err="1">
                <a:solidFill>
                  <a:srgbClr val="4BACC6"/>
                </a:solidFill>
                <a:latin typeface="Helvetica" pitchFamily="34" charset="0"/>
                <a:cs typeface="Helvetica" pitchFamily="34" charset="0"/>
              </a:rPr>
              <a:t>Twitter</a:t>
            </a:r>
            <a:endParaRPr lang="es-MX" sz="2000" b="1" dirty="0">
              <a:solidFill>
                <a:srgbClr val="4BACC6"/>
              </a:solidFill>
              <a:latin typeface="Helvetica" pitchFamily="34" charset="0"/>
              <a:cs typeface="Helvetica" pitchFamily="34" charset="0"/>
            </a:endParaRPr>
          </a:p>
        </p:txBody>
      </p:sp>
      <p:pic>
        <p:nvPicPr>
          <p:cNvPr id="28679"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057525"/>
            <a:ext cx="9366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45400" y="3111500"/>
            <a:ext cx="8175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1 Título"/>
          <p:cNvSpPr txBox="1">
            <a:spLocks/>
          </p:cNvSpPr>
          <p:nvPr/>
        </p:nvSpPr>
        <p:spPr bwMode="auto">
          <a:xfrm>
            <a:off x="1189038" y="3557588"/>
            <a:ext cx="22574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s-MX" sz="2000" b="1" dirty="0">
                <a:solidFill>
                  <a:schemeClr val="bg1"/>
                </a:solidFill>
                <a:latin typeface="Helvetica" pitchFamily="34" charset="0"/>
                <a:cs typeface="Helvetica" pitchFamily="34" charset="0"/>
              </a:rPr>
              <a:t>@</a:t>
            </a:r>
            <a:r>
              <a:rPr lang="es-MX" sz="2000" b="1" dirty="0" err="1">
                <a:solidFill>
                  <a:schemeClr val="bg1"/>
                </a:solidFill>
                <a:latin typeface="Helvetica" pitchFamily="34" charset="0"/>
                <a:cs typeface="Helvetica" pitchFamily="34" charset="0"/>
              </a:rPr>
              <a:t>PerezSoraya</a:t>
            </a:r>
            <a:endParaRPr lang="es-MX" sz="2000" b="1" dirty="0">
              <a:solidFill>
                <a:schemeClr val="bg1"/>
              </a:solidFill>
              <a:latin typeface="Helvetica" pitchFamily="34" charset="0"/>
              <a:cs typeface="Helvetica" pitchFamily="34" charset="0"/>
            </a:endParaRPr>
          </a:p>
          <a:p>
            <a:pPr algn="ctr"/>
            <a:r>
              <a:rPr lang="es-MX" sz="2000" b="1" dirty="0">
                <a:solidFill>
                  <a:schemeClr val="bg1"/>
                </a:solidFill>
                <a:latin typeface="Helvetica" pitchFamily="34" charset="0"/>
                <a:cs typeface="Helvetica" pitchFamily="34" charset="0"/>
              </a:rPr>
              <a:t>@INDAABIN </a:t>
            </a:r>
          </a:p>
        </p:txBody>
      </p:sp>
      <p:sp>
        <p:nvSpPr>
          <p:cNvPr id="28682" name="1 Título"/>
          <p:cNvSpPr txBox="1">
            <a:spLocks/>
          </p:cNvSpPr>
          <p:nvPr/>
        </p:nvSpPr>
        <p:spPr bwMode="auto">
          <a:xfrm>
            <a:off x="4572000" y="2968625"/>
            <a:ext cx="32400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s-MX" sz="2000" b="1" dirty="0">
                <a:solidFill>
                  <a:schemeClr val="tx2"/>
                </a:solidFill>
                <a:latin typeface="Helvetica" pitchFamily="34" charset="0"/>
                <a:cs typeface="Helvetica" pitchFamily="34" charset="0"/>
              </a:rPr>
              <a:t>“Me gusta” en Facebook</a:t>
            </a:r>
          </a:p>
        </p:txBody>
      </p:sp>
      <p:pic>
        <p:nvPicPr>
          <p:cNvPr id="28683" name="2 Imagen"/>
          <p:cNvPicPr>
            <a:picLocks noChangeAspect="1"/>
          </p:cNvPicPr>
          <p:nvPr/>
        </p:nvPicPr>
        <p:blipFill>
          <a:blip r:embed="rId6" cstate="print">
            <a:extLst>
              <a:ext uri="{28A0092B-C50C-407E-A947-70E740481C1C}">
                <a14:useLocalDpi xmlns:a14="http://schemas.microsoft.com/office/drawing/2010/main" val="0"/>
              </a:ext>
            </a:extLst>
          </a:blip>
          <a:srcRect t="69443" b="3622"/>
          <a:stretch>
            <a:fillRect/>
          </a:stretch>
        </p:blipFill>
        <p:spPr bwMode="auto">
          <a:xfrm>
            <a:off x="0" y="4824413"/>
            <a:ext cx="91440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19 Image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3888" y="5870575"/>
            <a:ext cx="6048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1 Título"/>
          <p:cNvSpPr txBox="1">
            <a:spLocks/>
          </p:cNvSpPr>
          <p:nvPr/>
        </p:nvSpPr>
        <p:spPr bwMode="auto">
          <a:xfrm>
            <a:off x="5214938" y="3557588"/>
            <a:ext cx="22574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s-MX" sz="2000" b="1">
                <a:solidFill>
                  <a:schemeClr val="bg1"/>
                </a:solidFill>
                <a:latin typeface="Helvetica" pitchFamily="34" charset="0"/>
                <a:cs typeface="Helvetica" pitchFamily="34" charset="0"/>
              </a:rPr>
              <a:t>/IndaabinOficial</a:t>
            </a:r>
          </a:p>
        </p:txBody>
      </p:sp>
    </p:spTree>
    <p:extLst>
      <p:ext uri="{BB962C8B-B14F-4D97-AF65-F5344CB8AC3E}">
        <p14:creationId xmlns:p14="http://schemas.microsoft.com/office/powerpoint/2010/main" val="36293873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 Imagen"/>
          <p:cNvPicPr>
            <a:picLocks noChangeAspect="1"/>
          </p:cNvPicPr>
          <p:nvPr/>
        </p:nvPicPr>
        <p:blipFill rotWithShape="1">
          <a:blip r:embed="rId3"/>
          <a:srcRect t="59565" b="3660"/>
          <a:stretch/>
        </p:blipFill>
        <p:spPr bwMode="auto">
          <a:xfrm>
            <a:off x="169" y="4149680"/>
            <a:ext cx="9143661" cy="251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3"/>
          <p:cNvSpPr>
            <a:spLocks noGrp="1"/>
          </p:cNvSpPr>
          <p:nvPr>
            <p:ph idx="1"/>
          </p:nvPr>
        </p:nvSpPr>
        <p:spPr>
          <a:xfrm>
            <a:off x="467544" y="1196752"/>
            <a:ext cx="8043228" cy="2952328"/>
          </a:xfrm>
        </p:spPr>
        <p:txBody>
          <a:bodyPr>
            <a:normAutofit lnSpcReduction="10000"/>
          </a:bodyPr>
          <a:lstStyle/>
          <a:p>
            <a:pPr marL="0" indent="0" algn="just">
              <a:spcBef>
                <a:spcPts val="0"/>
              </a:spcBef>
              <a:buNone/>
            </a:pPr>
            <a:r>
              <a:rPr lang="en-US" sz="2000" b="1" dirty="0" smtClean="0">
                <a:solidFill>
                  <a:schemeClr val="accent2">
                    <a:lumMod val="75000"/>
                  </a:schemeClr>
                </a:solidFill>
                <a:latin typeface="Helvetica" pitchFamily="34" charset="0"/>
              </a:rPr>
              <a:t>INDAABIN </a:t>
            </a:r>
            <a:r>
              <a:rPr lang="es-MX" sz="2000" dirty="0">
                <a:latin typeface="Helvetica" panose="020B0604020202020204" pitchFamily="34" charset="0"/>
              </a:rPr>
              <a:t>El Instituto de Administración y Avalúos de Bienes Nacionales es un organismo público desconcentrado de la Secretaría de Hacienda y Crédito Público, cuyo objeto es administrar y valuar el patrimonio inmobiliario federal y paraestatal, así como procurar una Administración Pública que cuente con los inmuebles adecuados para el pleno ejercicio </a:t>
            </a:r>
            <a:r>
              <a:rPr lang="es-MX" sz="2000" dirty="0" smtClean="0">
                <a:latin typeface="Helvetica" panose="020B0604020202020204" pitchFamily="34" charset="0"/>
              </a:rPr>
              <a:t>administrativo.</a:t>
            </a:r>
          </a:p>
          <a:p>
            <a:pPr marL="0" indent="0" algn="just">
              <a:spcBef>
                <a:spcPts val="0"/>
              </a:spcBef>
              <a:buNone/>
            </a:pPr>
            <a:endParaRPr lang="es-MX" sz="2000" dirty="0" smtClean="0">
              <a:solidFill>
                <a:schemeClr val="tx1">
                  <a:lumMod val="75000"/>
                  <a:lumOff val="25000"/>
                </a:schemeClr>
              </a:solidFill>
              <a:latin typeface="Helvetica" panose="020B0604020202020204" pitchFamily="34" charset="0"/>
            </a:endParaRPr>
          </a:p>
          <a:p>
            <a:pPr marL="0" indent="0" algn="just">
              <a:spcBef>
                <a:spcPts val="0"/>
              </a:spcBef>
              <a:buNone/>
            </a:pPr>
            <a:r>
              <a:rPr lang="es-MX" sz="2000" b="1" dirty="0">
                <a:solidFill>
                  <a:srgbClr val="0D6826"/>
                </a:solidFill>
                <a:latin typeface="Helvetica" pitchFamily="34" charset="0"/>
              </a:rPr>
              <a:t>Fue creado el 2 de septiembre del 2004</a:t>
            </a:r>
            <a:r>
              <a:rPr lang="es-MX" sz="2000" dirty="0" smtClean="0">
                <a:solidFill>
                  <a:schemeClr val="tx1">
                    <a:lumMod val="65000"/>
                    <a:lumOff val="35000"/>
                  </a:schemeClr>
                </a:solidFill>
                <a:latin typeface="Helvetica" pitchFamily="34" charset="0"/>
              </a:rPr>
              <a:t>, </a:t>
            </a:r>
            <a:r>
              <a:rPr lang="es-MX" sz="2000" dirty="0">
                <a:latin typeface="Helvetica" pitchFamily="34" charset="0"/>
              </a:rPr>
              <a:t>además de la elaboración de avalúos, la administración del Patrimonio Inmobiliario Federal; regresa a formar parte de la SHCP el 12 de Enero de 2017</a:t>
            </a:r>
            <a:endParaRPr lang="es-MX" sz="1800" dirty="0"/>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870715"/>
            <a:ext cx="604330" cy="604330"/>
          </a:xfrm>
          <a:prstGeom prst="rect">
            <a:avLst/>
          </a:prstGeom>
        </p:spPr>
      </p:pic>
      <p:sp>
        <p:nvSpPr>
          <p:cNvPr id="8" name="7 Triángulo isósceles"/>
          <p:cNvSpPr/>
          <p:nvPr/>
        </p:nvSpPr>
        <p:spPr>
          <a:xfrm rot="5400000">
            <a:off x="203197" y="1332034"/>
            <a:ext cx="176793" cy="132595"/>
          </a:xfrm>
          <a:prstGeom prst="triangle">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base">
              <a:spcBef>
                <a:spcPct val="0"/>
              </a:spcBef>
              <a:spcAft>
                <a:spcPct val="0"/>
              </a:spcAft>
            </a:pPr>
            <a:endParaRPr lang="es-MX" sz="2000">
              <a:solidFill>
                <a:prstClr val="white"/>
              </a:solidFill>
              <a:latin typeface="Helvetica" panose="020B0604020202020204" pitchFamily="34" charset="0"/>
            </a:endParaRPr>
          </a:p>
        </p:txBody>
      </p:sp>
      <p:sp>
        <p:nvSpPr>
          <p:cNvPr id="10" name="9 Triángulo isósceles"/>
          <p:cNvSpPr/>
          <p:nvPr/>
        </p:nvSpPr>
        <p:spPr>
          <a:xfrm rot="5400000">
            <a:off x="203197" y="3239468"/>
            <a:ext cx="176793" cy="132595"/>
          </a:xfrm>
          <a:prstGeom prst="triangle">
            <a:avLst/>
          </a:prstGeom>
          <a:solidFill>
            <a:srgbClr val="0D682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base">
              <a:spcBef>
                <a:spcPct val="0"/>
              </a:spcBef>
              <a:spcAft>
                <a:spcPct val="0"/>
              </a:spcAft>
            </a:pPr>
            <a:endParaRPr lang="es-MX" sz="2000">
              <a:solidFill>
                <a:prstClr val="white"/>
              </a:solidFill>
              <a:latin typeface="Helvetica" panose="020B0604020202020204" pitchFamily="34" charset="0"/>
            </a:endParaRPr>
          </a:p>
        </p:txBody>
      </p:sp>
      <p:sp>
        <p:nvSpPr>
          <p:cNvPr id="11"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err="1">
                <a:solidFill>
                  <a:srgbClr val="0D6826"/>
                </a:solidFill>
                <a:latin typeface="Helvetica"/>
                <a:ea typeface="ＭＳ Ｐゴシック" pitchFamily="36" charset="-128"/>
                <a:cs typeface="Helvetica"/>
              </a:rPr>
              <a:t>es</a:t>
            </a:r>
            <a:r>
              <a:rPr lang="en-US" sz="2400" b="1" dirty="0">
                <a:solidFill>
                  <a:srgbClr val="0D6826"/>
                </a:solidFill>
                <a:latin typeface="Helvetica"/>
                <a:ea typeface="ＭＳ Ｐゴシック" pitchFamily="36" charset="-128"/>
                <a:cs typeface="Helvetica"/>
              </a:rPr>
              <a:t> el INDAABIN?</a:t>
            </a:r>
          </a:p>
        </p:txBody>
      </p:sp>
    </p:spTree>
    <p:extLst>
      <p:ext uri="{BB962C8B-B14F-4D97-AF65-F5344CB8AC3E}">
        <p14:creationId xmlns:p14="http://schemas.microsoft.com/office/powerpoint/2010/main" val="42195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
        <p:nvSpPr>
          <p:cNvPr id="10" name="9 Rectángulo redondeado"/>
          <p:cNvSpPr/>
          <p:nvPr/>
        </p:nvSpPr>
        <p:spPr>
          <a:xfrm>
            <a:off x="539552" y="2967335"/>
            <a:ext cx="8136904" cy="92333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s-MX">
              <a:solidFill>
                <a:prstClr val="white"/>
              </a:solidFill>
              <a:latin typeface="Helvetica" panose="020B0604020202020204" pitchFamily="34" charset="0"/>
              <a:cs typeface="Helvetica" panose="020B0604020202020204" pitchFamily="34" charset="0"/>
            </a:endParaRPr>
          </a:p>
        </p:txBody>
      </p:sp>
      <p:sp>
        <p:nvSpPr>
          <p:cNvPr id="7" name="7 CuadroTexto">
            <a:extLst>
              <a:ext uri="{FF2B5EF4-FFF2-40B4-BE49-F238E27FC236}">
                <a16:creationId xmlns="" xmlns:a16="http://schemas.microsoft.com/office/drawing/2014/main" id="{1CE7D8AC-96C6-4ABF-B8AF-027A1937E3DC}"/>
              </a:ext>
            </a:extLst>
          </p:cNvPr>
          <p:cNvSpPr txBox="1">
            <a:spLocks noChangeArrowheads="1"/>
          </p:cNvSpPr>
          <p:nvPr/>
        </p:nvSpPr>
        <p:spPr bwMode="auto">
          <a:xfrm>
            <a:off x="539551" y="1252538"/>
            <a:ext cx="46356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Font typeface="Arial" charset="0"/>
              <a:buChar char="»"/>
              <a:defRPr sz="2000">
                <a:solidFill>
                  <a:schemeClr val="tx1"/>
                </a:solidFill>
                <a:latin typeface="Calibri" pitchFamily="34" charset="0"/>
              </a:defRPr>
            </a:lvl6pPr>
            <a:lvl7pPr defTabSz="457200" eaLnBrk="0" fontAlgn="base" hangingPunct="0">
              <a:spcAft>
                <a:spcPct val="0"/>
              </a:spcAft>
              <a:buFont typeface="Arial" charset="0"/>
              <a:buChar char="»"/>
              <a:defRPr sz="2000">
                <a:solidFill>
                  <a:schemeClr val="tx1"/>
                </a:solidFill>
                <a:latin typeface="Calibri" pitchFamily="34" charset="0"/>
              </a:defRPr>
            </a:lvl7pPr>
            <a:lvl8pPr defTabSz="457200" eaLnBrk="0" fontAlgn="base" hangingPunct="0">
              <a:spcAft>
                <a:spcPct val="0"/>
              </a:spcAft>
              <a:buFont typeface="Arial" charset="0"/>
              <a:buChar char="»"/>
              <a:defRPr sz="2000">
                <a:solidFill>
                  <a:schemeClr val="tx1"/>
                </a:solidFill>
                <a:latin typeface="Calibri" pitchFamily="34" charset="0"/>
              </a:defRPr>
            </a:lvl8pPr>
            <a:lvl9pPr defTabSz="457200" eaLnBrk="0" fontAlgn="base" hangingPunct="0">
              <a:spcAft>
                <a:spcPct val="0"/>
              </a:spcAft>
              <a:buFont typeface="Arial" charset="0"/>
              <a:buChar char="»"/>
              <a:defRPr sz="2000">
                <a:solidFill>
                  <a:schemeClr val="tx1"/>
                </a:solidFill>
                <a:latin typeface="Calibri" pitchFamily="34" charset="0"/>
              </a:defRPr>
            </a:lvl9pPr>
          </a:lstStyle>
          <a:p>
            <a:pPr>
              <a:defRPr/>
            </a:pPr>
            <a:r>
              <a:rPr lang="es-MX" altLang="es-MX" sz="2000" b="1" dirty="0" smtClean="0">
                <a:solidFill>
                  <a:schemeClr val="accent2">
                    <a:lumMod val="75000"/>
                  </a:schemeClr>
                </a:solidFill>
                <a:latin typeface="Helvetica" pitchFamily="34" charset="0"/>
              </a:rPr>
              <a:t>PLAN NACIONAL DE DESARROLLO</a:t>
            </a:r>
            <a:endParaRPr lang="es-MX" altLang="es-MX" sz="2000" b="1" dirty="0">
              <a:solidFill>
                <a:schemeClr val="accent2">
                  <a:lumMod val="75000"/>
                </a:schemeClr>
              </a:solidFill>
              <a:latin typeface="Helvetica" pitchFamily="34" charset="0"/>
            </a:endParaRPr>
          </a:p>
        </p:txBody>
      </p:sp>
      <p:sp>
        <p:nvSpPr>
          <p:cNvPr id="8" name="21 Rectángulo">
            <a:extLst>
              <a:ext uri="{FF2B5EF4-FFF2-40B4-BE49-F238E27FC236}">
                <a16:creationId xmlns="" xmlns:a16="http://schemas.microsoft.com/office/drawing/2014/main" id="{61BFC54C-9689-4408-9B86-514F3D974789}"/>
              </a:ext>
            </a:extLst>
          </p:cNvPr>
          <p:cNvSpPr/>
          <p:nvPr/>
        </p:nvSpPr>
        <p:spPr>
          <a:xfrm>
            <a:off x="539551" y="1700808"/>
            <a:ext cx="8136905" cy="923330"/>
          </a:xfrm>
          <a:prstGeom prst="rect">
            <a:avLst/>
          </a:prstGeom>
        </p:spPr>
        <p:txBody>
          <a:bodyPr wrap="square">
            <a:spAutoFit/>
          </a:bodyPr>
          <a:lstStyle/>
          <a:p>
            <a:pPr algn="just">
              <a:lnSpc>
                <a:spcPct val="90000"/>
              </a:lnSpc>
              <a:defRPr/>
            </a:pPr>
            <a:r>
              <a:rPr lang="es-MX" sz="2000" dirty="0">
                <a:solidFill>
                  <a:schemeClr val="tx1">
                    <a:lumMod val="95000"/>
                    <a:lumOff val="5000"/>
                  </a:schemeClr>
                </a:solidFill>
                <a:latin typeface="Helvetica" pitchFamily="34" charset="0"/>
                <a:cs typeface="Helvetica"/>
              </a:rPr>
              <a:t>Por primera vez, la política inmobiliaria se incorpora al Plan Nacional 2012-2018, específicamente el Programa Transversal para un Gobierno Abierto y Moderno.</a:t>
            </a:r>
            <a:endParaRPr lang="en-US" sz="2000" dirty="0">
              <a:solidFill>
                <a:schemeClr val="tx1">
                  <a:lumMod val="95000"/>
                  <a:lumOff val="5000"/>
                </a:schemeClr>
              </a:solidFill>
              <a:latin typeface="Helvetica" pitchFamily="34" charset="0"/>
              <a:cs typeface="Helvetica"/>
            </a:endParaRPr>
          </a:p>
        </p:txBody>
      </p:sp>
      <p:pic>
        <p:nvPicPr>
          <p:cNvPr id="9" name="11 Imagen">
            <a:extLst>
              <a:ext uri="{FF2B5EF4-FFF2-40B4-BE49-F238E27FC236}">
                <a16:creationId xmlns="" xmlns:a16="http://schemas.microsoft.com/office/drawing/2014/main" id="{0783B8BB-B6A6-4081-BBCF-35980494B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1"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err="1">
                <a:solidFill>
                  <a:srgbClr val="0D6826"/>
                </a:solidFill>
                <a:latin typeface="Helvetica"/>
                <a:ea typeface="ＭＳ Ｐゴシック" pitchFamily="36" charset="-128"/>
                <a:cs typeface="Helvetica"/>
              </a:rPr>
              <a:t>es</a:t>
            </a:r>
            <a:r>
              <a:rPr lang="en-US" sz="2400" b="1" dirty="0">
                <a:solidFill>
                  <a:srgbClr val="0D6826"/>
                </a:solidFill>
                <a:latin typeface="Helvetica"/>
                <a:ea typeface="ＭＳ Ｐゴシック" pitchFamily="36" charset="-128"/>
                <a:cs typeface="Helvetica"/>
              </a:rPr>
              <a:t> el INDAABIN?</a:t>
            </a:r>
          </a:p>
        </p:txBody>
      </p:sp>
      <p:sp>
        <p:nvSpPr>
          <p:cNvPr id="4" name="3 Rectángulo"/>
          <p:cNvSpPr/>
          <p:nvPr/>
        </p:nvSpPr>
        <p:spPr>
          <a:xfrm>
            <a:off x="755575" y="3068960"/>
            <a:ext cx="7737871" cy="707886"/>
          </a:xfrm>
          <a:prstGeom prst="rect">
            <a:avLst/>
          </a:prstGeom>
        </p:spPr>
        <p:txBody>
          <a:bodyPr wrap="square">
            <a:spAutoFit/>
          </a:bodyPr>
          <a:lstStyle/>
          <a:p>
            <a:r>
              <a:rPr lang="es-MX" sz="2000" kern="0" dirty="0">
                <a:solidFill>
                  <a:schemeClr val="bg1"/>
                </a:solidFill>
                <a:latin typeface="Helvetica" pitchFamily="34" charset="0"/>
                <a:cs typeface="Helvetica" pitchFamily="34" charset="0"/>
              </a:rPr>
              <a:t>Para hacer evaluaciones expeditas, certeras y de acuerdo con las Normas Internacionales de Valuación</a:t>
            </a:r>
            <a:r>
              <a:rPr lang="en-US" sz="2000" kern="0" dirty="0">
                <a:solidFill>
                  <a:schemeClr val="bg1"/>
                </a:solidFill>
                <a:latin typeface="Helvetica" pitchFamily="34" charset="0"/>
                <a:cs typeface="Helvetica" pitchFamily="34" charset="0"/>
              </a:rPr>
              <a:t>.</a:t>
            </a:r>
            <a:endParaRPr lang="es-MX" sz="2000" dirty="0">
              <a:solidFill>
                <a:schemeClr val="bg1"/>
              </a:solidFill>
              <a:latin typeface="Helvetica" pitchFamily="34" charset="0"/>
              <a:cs typeface="Helvetica" pitchFamily="34" charset="0"/>
            </a:endParaRPr>
          </a:p>
        </p:txBody>
      </p:sp>
    </p:spTree>
    <p:extLst>
      <p:ext uri="{BB962C8B-B14F-4D97-AF65-F5344CB8AC3E}">
        <p14:creationId xmlns:p14="http://schemas.microsoft.com/office/powerpoint/2010/main" val="2844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pic>
        <p:nvPicPr>
          <p:cNvPr id="8" name="Imagen 7">
            <a:extLst>
              <a:ext uri="{FF2B5EF4-FFF2-40B4-BE49-F238E27FC236}">
                <a16:creationId xmlns="" xmlns:a16="http://schemas.microsoft.com/office/drawing/2014/main" id="{65BB1A36-2186-4925-8C0C-50FB4AEDB805}"/>
              </a:ext>
            </a:extLst>
          </p:cNvPr>
          <p:cNvPicPr>
            <a:picLocks noChangeAspect="1"/>
          </p:cNvPicPr>
          <p:nvPr/>
        </p:nvPicPr>
        <p:blipFill rotWithShape="1">
          <a:blip r:embed="rId3"/>
          <a:srcRect l="61812" t="23386" r="20076" b="68210"/>
          <a:stretch/>
        </p:blipFill>
        <p:spPr>
          <a:xfrm>
            <a:off x="7020272" y="6057009"/>
            <a:ext cx="2123728" cy="554017"/>
          </a:xfrm>
          <a:prstGeom prst="rect">
            <a:avLst/>
          </a:prstGeom>
        </p:spPr>
      </p:pic>
      <p:sp>
        <p:nvSpPr>
          <p:cNvPr id="10" name="2 Rectángulo">
            <a:extLst>
              <a:ext uri="{FF2B5EF4-FFF2-40B4-BE49-F238E27FC236}">
                <a16:creationId xmlns="" xmlns:a16="http://schemas.microsoft.com/office/drawing/2014/main" id="{82F22C01-6AD7-42B7-A46F-93FFD95683FC}"/>
              </a:ext>
            </a:extLst>
          </p:cNvPr>
          <p:cNvSpPr/>
          <p:nvPr/>
        </p:nvSpPr>
        <p:spPr>
          <a:xfrm>
            <a:off x="539552" y="1121589"/>
            <a:ext cx="8247922" cy="3170099"/>
          </a:xfrm>
          <a:prstGeom prst="rect">
            <a:avLst/>
          </a:prstGeom>
          <a:noFill/>
        </p:spPr>
        <p:txBody>
          <a:bodyPr wrap="square" rtlCol="0">
            <a:spAutoFit/>
          </a:bodyPr>
          <a:lstStyle/>
          <a:p>
            <a:pPr algn="just"/>
            <a:r>
              <a:rPr lang="es-MX" sz="1700" b="1" dirty="0" smtClean="0">
                <a:solidFill>
                  <a:schemeClr val="accent2">
                    <a:lumMod val="75000"/>
                  </a:schemeClr>
                </a:solidFill>
                <a:latin typeface="Helvetica" pitchFamily="34" charset="0"/>
                <a:cs typeface="Helvetica" pitchFamily="34" charset="0"/>
              </a:rPr>
              <a:t>OBJETIVOS ESTRATÉGICOS</a:t>
            </a:r>
          </a:p>
          <a:p>
            <a:pPr algn="just"/>
            <a:r>
              <a:rPr lang="es-MX" sz="2000" dirty="0" smtClean="0">
                <a:latin typeface="Helvetica" pitchFamily="34" charset="0"/>
                <a:cs typeface="Helvetica" pitchFamily="34" charset="0"/>
              </a:rPr>
              <a:t>El PGCM (Programa para un Gobierno Cercano y Moderno, Programa transversal del PND) publicado en el Diario Oficial de la Federación el día 30 de agosto de 2013, tiene como propósito principal que el Gobierno de la República sea más productivo y eficaz en el logro de sus objetivos, ello a través de una adecuada racionalización de recursos públicos, la simplificación de normas asociadas a trámites y servicios gubernamentales, la optimización de procesos y la implementación de sistemas de administración automatizados.</a:t>
            </a:r>
          </a:p>
          <a:p>
            <a:pPr algn="just"/>
            <a:endParaRPr lang="es-MX" sz="2000" dirty="0">
              <a:latin typeface="Helvetica" pitchFamily="34" charset="0"/>
              <a:cs typeface="Helvetica" pitchFamily="34" charset="0"/>
            </a:endParaRPr>
          </a:p>
        </p:txBody>
      </p:sp>
      <p:sp>
        <p:nvSpPr>
          <p:cNvPr id="11" name="3 Rectángulo">
            <a:extLst>
              <a:ext uri="{FF2B5EF4-FFF2-40B4-BE49-F238E27FC236}">
                <a16:creationId xmlns="" xmlns:a16="http://schemas.microsoft.com/office/drawing/2014/main" id="{9B5BE8E8-652F-47B7-85E7-1E48D830FA5D}"/>
              </a:ext>
            </a:extLst>
          </p:cNvPr>
          <p:cNvSpPr/>
          <p:nvPr/>
        </p:nvSpPr>
        <p:spPr>
          <a:xfrm>
            <a:off x="611560" y="4005064"/>
            <a:ext cx="4788532" cy="2179397"/>
          </a:xfrm>
          <a:prstGeom prst="rect">
            <a:avLst/>
          </a:prstGeom>
          <a:ln>
            <a:noFill/>
          </a:ln>
        </p:spPr>
        <p:style>
          <a:lnRef idx="1">
            <a:schemeClr val="dk1"/>
          </a:lnRef>
          <a:fillRef idx="2">
            <a:schemeClr val="dk1"/>
          </a:fillRef>
          <a:effectRef idx="1">
            <a:schemeClr val="dk1"/>
          </a:effectRef>
          <a:fontRef idx="minor">
            <a:schemeClr val="dk1"/>
          </a:fontRef>
        </p:style>
        <p:txBody>
          <a:bodyPr wrap="square" lIns="180000" tIns="180000" rIns="180000" bIns="180000" rtlCol="0">
            <a:spAutoFit/>
          </a:bodyPr>
          <a:lstStyle/>
          <a:p>
            <a:pPr algn="ctr"/>
            <a:r>
              <a:rPr lang="es-MX" sz="1800" dirty="0">
                <a:solidFill>
                  <a:schemeClr val="tx1">
                    <a:lumMod val="65000"/>
                    <a:lumOff val="35000"/>
                  </a:schemeClr>
                </a:solidFill>
                <a:latin typeface="Helvetica" pitchFamily="34" charset="0"/>
                <a:cs typeface="Helvetica" pitchFamily="34" charset="0"/>
              </a:rPr>
              <a:t>En ésta óptica, el </a:t>
            </a:r>
            <a:r>
              <a:rPr lang="es-MX" sz="1800" b="1" dirty="0">
                <a:solidFill>
                  <a:schemeClr val="tx1">
                    <a:lumMod val="65000"/>
                    <a:lumOff val="35000"/>
                  </a:schemeClr>
                </a:solidFill>
                <a:latin typeface="Helvetica" pitchFamily="34" charset="0"/>
                <a:cs typeface="Helvetica" pitchFamily="34" charset="0"/>
              </a:rPr>
              <a:t>INDAABIN</a:t>
            </a:r>
            <a:r>
              <a:rPr lang="es-MX" sz="1800" dirty="0">
                <a:solidFill>
                  <a:schemeClr val="tx1">
                    <a:lumMod val="65000"/>
                    <a:lumOff val="35000"/>
                  </a:schemeClr>
                </a:solidFill>
                <a:latin typeface="Helvetica" pitchFamily="34" charset="0"/>
                <a:cs typeface="Helvetica" pitchFamily="34" charset="0"/>
              </a:rPr>
              <a:t> genera acciones permanentes para el logro de la Estrategia 3.4 del </a:t>
            </a:r>
            <a:r>
              <a:rPr lang="es-MX" sz="1800" dirty="0" err="1">
                <a:solidFill>
                  <a:schemeClr val="tx1">
                    <a:lumMod val="65000"/>
                    <a:lumOff val="35000"/>
                  </a:schemeClr>
                </a:solidFill>
                <a:latin typeface="Helvetica" pitchFamily="34" charset="0"/>
                <a:cs typeface="Helvetica" pitchFamily="34" charset="0"/>
              </a:rPr>
              <a:t>PGCM</a:t>
            </a:r>
            <a:r>
              <a:rPr lang="es-MX" sz="1800" dirty="0">
                <a:solidFill>
                  <a:schemeClr val="tx1">
                    <a:lumMod val="65000"/>
                    <a:lumOff val="35000"/>
                  </a:schemeClr>
                </a:solidFill>
                <a:latin typeface="Helvetica" pitchFamily="34" charset="0"/>
                <a:cs typeface="Helvetica" pitchFamily="34" charset="0"/>
              </a:rPr>
              <a:t>, denominada: </a:t>
            </a:r>
          </a:p>
          <a:p>
            <a:pPr algn="ctr"/>
            <a:endParaRPr lang="es-MX" sz="1000" b="1" dirty="0">
              <a:solidFill>
                <a:schemeClr val="tx1"/>
              </a:solidFill>
              <a:latin typeface="Helvetica" pitchFamily="34" charset="0"/>
              <a:cs typeface="Helvetica" pitchFamily="34" charset="0"/>
            </a:endParaRPr>
          </a:p>
          <a:p>
            <a:pPr algn="ctr"/>
            <a:r>
              <a:rPr lang="es-MX" sz="1800" b="1" dirty="0">
                <a:solidFill>
                  <a:schemeClr val="tx1"/>
                </a:solidFill>
                <a:latin typeface="Helvetica" pitchFamily="34" charset="0"/>
                <a:cs typeface="Helvetica" pitchFamily="34" charset="0"/>
              </a:rPr>
              <a:t>“Promover una administración moderna y transparente del patrimonio inmobiliario federal”.</a:t>
            </a:r>
          </a:p>
        </p:txBody>
      </p:sp>
      <p:sp>
        <p:nvSpPr>
          <p:cNvPr id="12"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spTree>
    <p:extLst>
      <p:ext uri="{BB962C8B-B14F-4D97-AF65-F5344CB8AC3E}">
        <p14:creationId xmlns:p14="http://schemas.microsoft.com/office/powerpoint/2010/main" val="293366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1 Imagen">
            <a:extLst>
              <a:ext uri="{FF2B5EF4-FFF2-40B4-BE49-F238E27FC236}">
                <a16:creationId xmlns="" xmlns:a16="http://schemas.microsoft.com/office/drawing/2014/main" id="{7C626EB0-1465-4E3D-AE87-F781AA168F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1"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1323439"/>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a:solidFill>
                  <a:schemeClr val="accent2">
                    <a:lumMod val="75000"/>
                  </a:schemeClr>
                </a:solidFill>
                <a:latin typeface="Helvetica" pitchFamily="34" charset="0"/>
                <a:ea typeface="ＭＳ Ｐゴシック" pitchFamily="36" charset="-128"/>
                <a:cs typeface="Helvetica" pitchFamily="34" charset="0"/>
              </a:rPr>
              <a:t>INDAABIN creó un grupo asesor</a:t>
            </a:r>
          </a:p>
          <a:p>
            <a:pPr algn="just" defTabSz="457200">
              <a:spcBef>
                <a:spcPct val="0"/>
              </a:spcBef>
            </a:pPr>
            <a:r>
              <a:rPr lang="es-MX" sz="2000" dirty="0">
                <a:solidFill>
                  <a:schemeClr val="tx1"/>
                </a:solidFill>
                <a:latin typeface="Helvetica" pitchFamily="34" charset="0"/>
                <a:ea typeface="ＭＳ Ｐゴシック" pitchFamily="36" charset="-128"/>
                <a:cs typeface="Helvetica" pitchFamily="34" charset="0"/>
              </a:rPr>
              <a:t>INDAABIN se convirtió en miembro del International </a:t>
            </a:r>
            <a:r>
              <a:rPr lang="es-MX" sz="2000" dirty="0" err="1">
                <a:solidFill>
                  <a:schemeClr val="tx1"/>
                </a:solidFill>
                <a:latin typeface="Helvetica" pitchFamily="34" charset="0"/>
                <a:ea typeface="ＭＳ Ｐゴシック" pitchFamily="36" charset="-128"/>
                <a:cs typeface="Helvetica" pitchFamily="34" charset="0"/>
              </a:rPr>
              <a:t>Valuation</a:t>
            </a:r>
            <a:r>
              <a:rPr lang="es-MX" sz="2000" dirty="0">
                <a:solidFill>
                  <a:schemeClr val="tx1"/>
                </a:solidFill>
                <a:latin typeface="Helvetica" pitchFamily="34" charset="0"/>
                <a:ea typeface="ＭＳ Ｐゴシック" pitchFamily="36" charset="-128"/>
                <a:cs typeface="Helvetica" pitchFamily="34" charset="0"/>
              </a:rPr>
              <a:t> </a:t>
            </a:r>
            <a:r>
              <a:rPr lang="es-MX" sz="2000" dirty="0" err="1">
                <a:solidFill>
                  <a:schemeClr val="tx1"/>
                </a:solidFill>
                <a:latin typeface="Helvetica" pitchFamily="34" charset="0"/>
                <a:ea typeface="ＭＳ Ｐゴシック" pitchFamily="36" charset="-128"/>
                <a:cs typeface="Helvetica" pitchFamily="34" charset="0"/>
              </a:rPr>
              <a:t>Standards</a:t>
            </a:r>
            <a:r>
              <a:rPr lang="es-MX" sz="2000" dirty="0">
                <a:solidFill>
                  <a:schemeClr val="tx1"/>
                </a:solidFill>
                <a:latin typeface="Helvetica" pitchFamily="34" charset="0"/>
                <a:ea typeface="ＭＳ Ｐゴシック" pitchFamily="36" charset="-128"/>
                <a:cs typeface="Helvetica" pitchFamily="34" charset="0"/>
              </a:rPr>
              <a:t> Council (IVSC) y de la International </a:t>
            </a:r>
            <a:r>
              <a:rPr lang="es-MX" sz="2000" dirty="0" err="1">
                <a:solidFill>
                  <a:schemeClr val="tx1"/>
                </a:solidFill>
                <a:latin typeface="Helvetica" pitchFamily="34" charset="0"/>
                <a:ea typeface="ＭＳ Ｐゴシック" pitchFamily="36" charset="-128"/>
                <a:cs typeface="Helvetica" pitchFamily="34" charset="0"/>
              </a:rPr>
              <a:t>Ethics</a:t>
            </a:r>
            <a:r>
              <a:rPr lang="es-MX" sz="2000" dirty="0">
                <a:solidFill>
                  <a:schemeClr val="tx1"/>
                </a:solidFill>
                <a:latin typeface="Helvetica" pitchFamily="34" charset="0"/>
                <a:ea typeface="ＭＳ Ｐゴシック" pitchFamily="36" charset="-128"/>
                <a:cs typeface="Helvetica" pitchFamily="34" charset="0"/>
              </a:rPr>
              <a:t> </a:t>
            </a:r>
            <a:r>
              <a:rPr lang="es-MX" sz="2000" dirty="0" err="1">
                <a:solidFill>
                  <a:schemeClr val="tx1"/>
                </a:solidFill>
                <a:latin typeface="Helvetica" pitchFamily="34" charset="0"/>
                <a:ea typeface="ＭＳ Ｐゴシック" pitchFamily="36" charset="-128"/>
                <a:cs typeface="Helvetica" pitchFamily="34" charset="0"/>
              </a:rPr>
              <a:t>Standards</a:t>
            </a:r>
            <a:r>
              <a:rPr lang="es-MX" sz="2000" dirty="0">
                <a:solidFill>
                  <a:schemeClr val="tx1"/>
                </a:solidFill>
                <a:latin typeface="Helvetica" pitchFamily="34" charset="0"/>
                <a:ea typeface="ＭＳ Ｐゴシック" pitchFamily="36" charset="-128"/>
                <a:cs typeface="Helvetica" pitchFamily="34" charset="0"/>
              </a:rPr>
              <a:t> </a:t>
            </a:r>
            <a:r>
              <a:rPr lang="es-MX" sz="2000" dirty="0" err="1">
                <a:solidFill>
                  <a:schemeClr val="tx1"/>
                </a:solidFill>
                <a:latin typeface="Helvetica" pitchFamily="34" charset="0"/>
                <a:ea typeface="ＭＳ Ｐゴシック" pitchFamily="36" charset="-128"/>
                <a:cs typeface="Helvetica" pitchFamily="34" charset="0"/>
              </a:rPr>
              <a:t>Coalition</a:t>
            </a:r>
            <a:r>
              <a:rPr lang="es-MX" sz="2000" dirty="0">
                <a:solidFill>
                  <a:schemeClr val="tx1"/>
                </a:solidFill>
                <a:latin typeface="Helvetica" pitchFamily="34" charset="0"/>
                <a:ea typeface="ＭＳ Ｐゴシック" pitchFamily="36" charset="-128"/>
                <a:cs typeface="Helvetica" pitchFamily="34" charset="0"/>
              </a:rPr>
              <a:t> (IESC)</a:t>
            </a:r>
            <a:endParaRPr lang="es-MX" sz="2000" b="1" dirty="0">
              <a:solidFill>
                <a:schemeClr val="tx1"/>
              </a:solidFill>
              <a:latin typeface="Helvetica" pitchFamily="34" charset="0"/>
              <a:ea typeface="ＭＳ Ｐゴシック" pitchFamily="36" charset="-128"/>
              <a:cs typeface="Helvetica" pitchFamily="34" charset="0"/>
            </a:endParaRPr>
          </a:p>
        </p:txBody>
      </p:sp>
      <p:pic>
        <p:nvPicPr>
          <p:cNvPr id="12" name="Imagen 5" descr="Captura de pantalla 2016-05-25 a las 1.40.44 p.m..png">
            <a:extLst>
              <a:ext uri="{FF2B5EF4-FFF2-40B4-BE49-F238E27FC236}">
                <a16:creationId xmlns="" xmlns:a16="http://schemas.microsoft.com/office/drawing/2014/main" id="{D1D39CAC-3428-4C50-A06A-881EC9A33E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673" y="2346796"/>
            <a:ext cx="2896769" cy="2063031"/>
          </a:xfrm>
          <a:prstGeom prst="roundRect">
            <a:avLst>
              <a:gd name="adj" fmla="val 8594"/>
            </a:avLst>
          </a:prstGeom>
          <a:solidFill>
            <a:srgbClr val="FFFFFF">
              <a:shade val="85000"/>
            </a:srgbClr>
          </a:solidFill>
          <a:ln>
            <a:noFill/>
          </a:ln>
          <a:effectLst/>
        </p:spPr>
      </p:pic>
      <p:pic>
        <p:nvPicPr>
          <p:cNvPr id="15" name="18 Imagen">
            <a:extLst>
              <a:ext uri="{FF2B5EF4-FFF2-40B4-BE49-F238E27FC236}">
                <a16:creationId xmlns="" xmlns:a16="http://schemas.microsoft.com/office/drawing/2014/main" id="{79617CC0-890A-4A4E-B5E7-CF175D7C1D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2915" y="2300640"/>
            <a:ext cx="5093885" cy="2109187"/>
          </a:xfrm>
          <a:prstGeom prst="roundRect">
            <a:avLst>
              <a:gd name="adj" fmla="val 8594"/>
            </a:avLst>
          </a:prstGeom>
          <a:solidFill>
            <a:srgbClr val="FFFFFF">
              <a:shade val="85000"/>
            </a:srgbClr>
          </a:solidFill>
          <a:ln>
            <a:noFill/>
          </a:ln>
          <a:effectLst/>
        </p:spPr>
      </p:pic>
      <p:sp>
        <p:nvSpPr>
          <p:cNvPr id="16"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pic>
        <p:nvPicPr>
          <p:cNvPr id="18" name="Imagen 7">
            <a:extLst>
              <a:ext uri="{FF2B5EF4-FFF2-40B4-BE49-F238E27FC236}">
                <a16:creationId xmlns="" xmlns:a16="http://schemas.microsoft.com/office/drawing/2014/main" id="{65BB1A36-2186-4925-8C0C-50FB4AEDB805}"/>
              </a:ext>
            </a:extLst>
          </p:cNvPr>
          <p:cNvPicPr>
            <a:picLocks noChangeAspect="1"/>
          </p:cNvPicPr>
          <p:nvPr/>
        </p:nvPicPr>
        <p:blipFill rotWithShape="1">
          <a:blip r:embed="rId5"/>
          <a:srcRect l="61812" t="23386" r="20076" b="68210"/>
          <a:stretch/>
        </p:blipFill>
        <p:spPr>
          <a:xfrm>
            <a:off x="7020272" y="6057009"/>
            <a:ext cx="2123728" cy="554017"/>
          </a:xfrm>
          <a:prstGeom prst="rect">
            <a:avLst/>
          </a:prstGeom>
        </p:spPr>
      </p:pic>
      <p:pic>
        <p:nvPicPr>
          <p:cNvPr id="21" name="Picture 21" descr="Diapositiva-12.jpg">
            <a:extLst>
              <a:ext uri="{FF2B5EF4-FFF2-40B4-BE49-F238E27FC236}">
                <a16:creationId xmlns="" xmlns:a16="http://schemas.microsoft.com/office/drawing/2014/main" id="{EA2EB261-9CAE-44E1-9B1A-813E3F40CA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16" y="4409827"/>
            <a:ext cx="9144000" cy="2475858"/>
          </a:xfrm>
          <a:prstGeom prst="rect">
            <a:avLst/>
          </a:prstGeom>
        </p:spPr>
      </p:pic>
      <p:pic>
        <p:nvPicPr>
          <p:cNvPr id="22" name="Imagen 7">
            <a:extLst>
              <a:ext uri="{FF2B5EF4-FFF2-40B4-BE49-F238E27FC236}">
                <a16:creationId xmlns="" xmlns:a16="http://schemas.microsoft.com/office/drawing/2014/main" id="{65BB1A36-2186-4925-8C0C-50FB4AEDB805}"/>
              </a:ext>
            </a:extLst>
          </p:cNvPr>
          <p:cNvPicPr>
            <a:picLocks noChangeAspect="1"/>
          </p:cNvPicPr>
          <p:nvPr/>
        </p:nvPicPr>
        <p:blipFill rotWithShape="1">
          <a:blip r:embed="rId5"/>
          <a:srcRect l="61812" t="23386" r="20076" b="68210"/>
          <a:stretch/>
        </p:blipFill>
        <p:spPr>
          <a:xfrm>
            <a:off x="7017156" y="6057009"/>
            <a:ext cx="2123728" cy="554017"/>
          </a:xfrm>
          <a:prstGeom prst="rect">
            <a:avLst/>
          </a:prstGeom>
        </p:spPr>
      </p:pic>
    </p:spTree>
    <p:extLst>
      <p:ext uri="{BB962C8B-B14F-4D97-AF65-F5344CB8AC3E}">
        <p14:creationId xmlns:p14="http://schemas.microsoft.com/office/powerpoint/2010/main" val="346581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1 Imagen">
            <a:extLst>
              <a:ext uri="{FF2B5EF4-FFF2-40B4-BE49-F238E27FC236}">
                <a16:creationId xmlns="" xmlns:a16="http://schemas.microsoft.com/office/drawing/2014/main" id="{7C626EB0-1465-4E3D-AE87-F781AA168F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1"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SISTEMA ARES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sp>
        <p:nvSpPr>
          <p:cNvPr id="16"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pic>
        <p:nvPicPr>
          <p:cNvPr id="18" name="Imagen 7">
            <a:extLst>
              <a:ext uri="{FF2B5EF4-FFF2-40B4-BE49-F238E27FC236}">
                <a16:creationId xmlns="" xmlns:a16="http://schemas.microsoft.com/office/drawing/2014/main" id="{65BB1A36-2186-4925-8C0C-50FB4AEDB805}"/>
              </a:ext>
            </a:extLst>
          </p:cNvPr>
          <p:cNvPicPr>
            <a:picLocks noChangeAspect="1"/>
          </p:cNvPicPr>
          <p:nvPr/>
        </p:nvPicPr>
        <p:blipFill rotWithShape="1">
          <a:blip r:embed="rId3"/>
          <a:srcRect l="61812" t="23386" r="20076" b="68210"/>
          <a:stretch/>
        </p:blipFill>
        <p:spPr>
          <a:xfrm>
            <a:off x="7020272" y="6057009"/>
            <a:ext cx="2123728" cy="554017"/>
          </a:xfrm>
          <a:prstGeom prst="rect">
            <a:avLst/>
          </a:prstGeom>
        </p:spPr>
      </p:pic>
      <p:pic>
        <p:nvPicPr>
          <p:cNvPr id="22" name="Imagen 7">
            <a:extLst>
              <a:ext uri="{FF2B5EF4-FFF2-40B4-BE49-F238E27FC236}">
                <a16:creationId xmlns="" xmlns:a16="http://schemas.microsoft.com/office/drawing/2014/main" id="{65BB1A36-2186-4925-8C0C-50FB4AEDB805}"/>
              </a:ext>
            </a:extLst>
          </p:cNvPr>
          <p:cNvPicPr>
            <a:picLocks noChangeAspect="1"/>
          </p:cNvPicPr>
          <p:nvPr/>
        </p:nvPicPr>
        <p:blipFill rotWithShape="1">
          <a:blip r:embed="rId3"/>
          <a:srcRect l="61812" t="23386" r="20076" b="68210"/>
          <a:stretch/>
        </p:blipFill>
        <p:spPr>
          <a:xfrm>
            <a:off x="7017156" y="6057009"/>
            <a:ext cx="2123728" cy="554017"/>
          </a:xfrm>
          <a:prstGeom prst="rect">
            <a:avLst/>
          </a:prstGeom>
        </p:spPr>
      </p:pic>
      <p:pic>
        <p:nvPicPr>
          <p:cNvPr id="10" name="Imagen 9" descr="Logo A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259" y="1303651"/>
            <a:ext cx="3433216" cy="3525308"/>
          </a:xfrm>
          <a:prstGeom prst="rect">
            <a:avLst/>
          </a:prstGeom>
        </p:spPr>
      </p:pic>
      <p:sp>
        <p:nvSpPr>
          <p:cNvPr id="2" name="Rectángulo 1"/>
          <p:cNvSpPr/>
          <p:nvPr/>
        </p:nvSpPr>
        <p:spPr>
          <a:xfrm>
            <a:off x="564523" y="1681482"/>
            <a:ext cx="4572000" cy="4524315"/>
          </a:xfrm>
          <a:prstGeom prst="rect">
            <a:avLst/>
          </a:prstGeom>
        </p:spPr>
        <p:txBody>
          <a:bodyPr>
            <a:spAutoFit/>
          </a:bodyPr>
          <a:lstStyle/>
          <a:p>
            <a:pPr marL="285750" lvl="0" indent="-285750" algn="just">
              <a:buFont typeface="Arial" charset="0"/>
              <a:buChar char="•"/>
            </a:pPr>
            <a:r>
              <a:rPr lang="es-MX" b="1" dirty="0" smtClean="0">
                <a:latin typeface="Arial" pitchFamily="34" charset="0"/>
                <a:cs typeface="Arial" pitchFamily="34" charset="0"/>
              </a:rPr>
              <a:t>Permitir </a:t>
            </a:r>
            <a:r>
              <a:rPr lang="es-MX" b="1" dirty="0">
                <a:latin typeface="Arial" pitchFamily="34" charset="0"/>
                <a:cs typeface="Arial" pitchFamily="34" charset="0"/>
              </a:rPr>
              <a:t>el acceso de la población a las tecnologías de la información y la comunicación, incluida la banda ancha e internet.  </a:t>
            </a:r>
            <a:endParaRPr lang="es-MX" b="1" dirty="0" smtClean="0">
              <a:latin typeface="Arial" pitchFamily="34" charset="0"/>
              <a:cs typeface="Arial" pitchFamily="34" charset="0"/>
            </a:endParaRPr>
          </a:p>
          <a:p>
            <a:pPr lvl="0" algn="just"/>
            <a:endParaRPr lang="es-MX" b="1" dirty="0">
              <a:latin typeface="Arial" pitchFamily="34" charset="0"/>
              <a:cs typeface="Arial" pitchFamily="34" charset="0"/>
            </a:endParaRPr>
          </a:p>
          <a:p>
            <a:pPr marL="285750" indent="-285750" algn="just">
              <a:buFont typeface="Arial" charset="0"/>
              <a:buChar char="•"/>
            </a:pPr>
            <a:r>
              <a:rPr lang="es-MX" b="1" dirty="0">
                <a:latin typeface="Arial" pitchFamily="34" charset="0"/>
                <a:cs typeface="Arial" pitchFamily="34" charset="0"/>
              </a:rPr>
              <a:t>Establecer condiciones de competencia y libre concurrencia en los servicios de telecomunicaciones y radiodifusión</a:t>
            </a:r>
            <a:r>
              <a:rPr lang="es-MX" b="1" dirty="0" smtClean="0">
                <a:latin typeface="Arial" pitchFamily="34" charset="0"/>
                <a:cs typeface="Arial" pitchFamily="34" charset="0"/>
              </a:rPr>
              <a:t>.</a:t>
            </a:r>
          </a:p>
          <a:p>
            <a:pPr algn="just"/>
            <a:endParaRPr lang="es-MX" b="1" dirty="0">
              <a:latin typeface="Arial" pitchFamily="34" charset="0"/>
              <a:cs typeface="Arial" pitchFamily="34" charset="0"/>
            </a:endParaRPr>
          </a:p>
          <a:p>
            <a:pPr marL="285750" lvl="0" indent="-285750" algn="just">
              <a:buFont typeface="Arial" charset="0"/>
              <a:buChar char="•"/>
            </a:pPr>
            <a:r>
              <a:rPr lang="es-MX" b="1" dirty="0">
                <a:latin typeface="Arial" pitchFamily="34" charset="0"/>
                <a:cs typeface="Arial" pitchFamily="34" charset="0"/>
              </a:rPr>
              <a:t>Permitir que un mayor número de usuarios acceda a dichos servicios en mejores términos de calidad y precio. </a:t>
            </a:r>
          </a:p>
          <a:p>
            <a:pPr algn="just"/>
            <a:endParaRPr lang="es-MX" b="1" dirty="0">
              <a:latin typeface="Arial" pitchFamily="34" charset="0"/>
              <a:cs typeface="Arial" pitchFamily="34" charset="0"/>
            </a:endParaRPr>
          </a:p>
          <a:p>
            <a:pPr lvl="0" algn="just"/>
            <a:endParaRPr lang="es-MX" b="1" dirty="0">
              <a:latin typeface="Arial" pitchFamily="34" charset="0"/>
              <a:cs typeface="Arial" pitchFamily="34" charset="0"/>
            </a:endParaRPr>
          </a:p>
        </p:txBody>
      </p:sp>
    </p:spTree>
    <p:extLst>
      <p:ext uri="{BB962C8B-B14F-4D97-AF65-F5344CB8AC3E}">
        <p14:creationId xmlns:p14="http://schemas.microsoft.com/office/powerpoint/2010/main" val="118944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1 Imagen">
            <a:extLst>
              <a:ext uri="{FF2B5EF4-FFF2-40B4-BE49-F238E27FC236}">
                <a16:creationId xmlns="" xmlns:a16="http://schemas.microsoft.com/office/drawing/2014/main" id="{7C626EB0-1465-4E3D-AE87-F781AA168F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3447" y="6009295"/>
            <a:ext cx="588057" cy="588057"/>
          </a:xfrm>
          <a:prstGeom prst="rect">
            <a:avLst/>
          </a:prstGeom>
        </p:spPr>
      </p:pic>
      <p:sp>
        <p:nvSpPr>
          <p:cNvPr id="11" name="2 Marcador de contenido">
            <a:extLst>
              <a:ext uri="{FF2B5EF4-FFF2-40B4-BE49-F238E27FC236}">
                <a16:creationId xmlns="" xmlns:a16="http://schemas.microsoft.com/office/drawing/2014/main" id="{FBCBAD1D-D678-4DA9-9974-1E589116F5F4}"/>
              </a:ext>
            </a:extLst>
          </p:cNvPr>
          <p:cNvSpPr txBox="1">
            <a:spLocks/>
          </p:cNvSpPr>
          <p:nvPr/>
        </p:nvSpPr>
        <p:spPr>
          <a:xfrm>
            <a:off x="480368" y="980728"/>
            <a:ext cx="82296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defTabSz="457200">
              <a:spcBef>
                <a:spcPct val="0"/>
              </a:spcBef>
            </a:pPr>
            <a:r>
              <a:rPr lang="es-MX" sz="2000" b="1" dirty="0" smtClean="0">
                <a:solidFill>
                  <a:schemeClr val="accent2">
                    <a:lumMod val="75000"/>
                  </a:schemeClr>
                </a:solidFill>
                <a:latin typeface="Helvetica" pitchFamily="34" charset="0"/>
                <a:ea typeface="ＭＳ Ｐゴシック" pitchFamily="36" charset="-128"/>
                <a:cs typeface="Helvetica" pitchFamily="34" charset="0"/>
              </a:rPr>
              <a:t>SISTEMA ARES </a:t>
            </a:r>
          </a:p>
          <a:p>
            <a:pPr algn="just" defTabSz="457200">
              <a:spcBef>
                <a:spcPct val="0"/>
              </a:spcBef>
            </a:pPr>
            <a:endParaRPr lang="es-MX" sz="2000" b="1" dirty="0">
              <a:solidFill>
                <a:schemeClr val="accent2">
                  <a:lumMod val="75000"/>
                </a:schemeClr>
              </a:solidFill>
              <a:latin typeface="Helvetica" pitchFamily="34" charset="0"/>
              <a:ea typeface="ＭＳ Ｐゴシック" pitchFamily="36" charset="-128"/>
              <a:cs typeface="Helvetica" pitchFamily="34" charset="0"/>
            </a:endParaRPr>
          </a:p>
        </p:txBody>
      </p:sp>
      <p:sp>
        <p:nvSpPr>
          <p:cNvPr id="16" name="7 CuadroTexto">
            <a:extLst>
              <a:ext uri="{FF2B5EF4-FFF2-40B4-BE49-F238E27FC236}">
                <a16:creationId xmlns="" xmlns:a16="http://schemas.microsoft.com/office/drawing/2014/main" id="{74B37F51-0E77-4CEF-A4A2-5551845C8C38}"/>
              </a:ext>
            </a:extLst>
          </p:cNvPr>
          <p:cNvSpPr txBox="1"/>
          <p:nvPr/>
        </p:nvSpPr>
        <p:spPr>
          <a:xfrm>
            <a:off x="539552" y="200834"/>
            <a:ext cx="4392488" cy="830997"/>
          </a:xfrm>
          <a:prstGeom prst="rect">
            <a:avLst/>
          </a:prstGeom>
          <a:noFill/>
        </p:spPr>
        <p:txBody>
          <a:bodyPr wrap="square" rtlCol="0">
            <a:spAutoFit/>
          </a:bodyPr>
          <a:lstStyle/>
          <a:p>
            <a:r>
              <a:rPr lang="es-MX" sz="2400" b="1" dirty="0">
                <a:latin typeface="Helvetica" pitchFamily="34" charset="0"/>
                <a:cs typeface="Helvetica" pitchFamily="34" charset="0"/>
              </a:rPr>
              <a:t>1. Introducción</a:t>
            </a:r>
          </a:p>
          <a:p>
            <a:pPr defTabSz="457200" fontAlgn="base">
              <a:spcBef>
                <a:spcPct val="0"/>
              </a:spcBef>
              <a:spcAft>
                <a:spcPct val="0"/>
              </a:spcAft>
              <a:defRPr/>
            </a:pPr>
            <a:r>
              <a:rPr lang="en-US" sz="2400" b="1" dirty="0">
                <a:solidFill>
                  <a:srgbClr val="0D6826"/>
                </a:solidFill>
                <a:latin typeface="Helvetica"/>
                <a:ea typeface="ＭＳ Ｐゴシック" pitchFamily="36" charset="-128"/>
                <a:cs typeface="Helvetica"/>
              </a:rPr>
              <a:t>¿Qué </a:t>
            </a:r>
            <a:r>
              <a:rPr lang="en-US" sz="2400" b="1" dirty="0" smtClean="0">
                <a:solidFill>
                  <a:srgbClr val="0D6826"/>
                </a:solidFill>
                <a:latin typeface="Helvetica"/>
                <a:ea typeface="ＭＳ Ｐゴシック" pitchFamily="36" charset="-128"/>
                <a:cs typeface="Helvetica"/>
              </a:rPr>
              <a:t>hace </a:t>
            </a:r>
            <a:r>
              <a:rPr lang="en-US" sz="2400" b="1" dirty="0">
                <a:solidFill>
                  <a:srgbClr val="0D6826"/>
                </a:solidFill>
                <a:latin typeface="Helvetica"/>
                <a:ea typeface="ＭＳ Ｐゴシック" pitchFamily="36" charset="-128"/>
                <a:cs typeface="Helvetica"/>
              </a:rPr>
              <a:t>el INDAABIN?</a:t>
            </a:r>
          </a:p>
        </p:txBody>
      </p:sp>
      <p:sp>
        <p:nvSpPr>
          <p:cNvPr id="2" name="Rectángulo 1"/>
          <p:cNvSpPr/>
          <p:nvPr/>
        </p:nvSpPr>
        <p:spPr>
          <a:xfrm>
            <a:off x="564523" y="1681482"/>
            <a:ext cx="4572000" cy="923330"/>
          </a:xfrm>
          <a:prstGeom prst="rect">
            <a:avLst/>
          </a:prstGeom>
        </p:spPr>
        <p:txBody>
          <a:bodyPr>
            <a:spAutoFit/>
          </a:bodyPr>
          <a:lstStyle/>
          <a:p>
            <a:pPr marL="285750" lvl="0" indent="-285750" algn="just">
              <a:buFont typeface="Arial" charset="0"/>
              <a:buChar char="•"/>
            </a:pPr>
            <a:r>
              <a:rPr lang="es-MX" b="1" dirty="0" smtClean="0">
                <a:latin typeface="Arial" pitchFamily="34" charset="0"/>
                <a:cs typeface="Arial" pitchFamily="34" charset="0"/>
              </a:rPr>
              <a:t> </a:t>
            </a:r>
            <a:endParaRPr lang="es-MX" b="1" dirty="0">
              <a:latin typeface="Arial" pitchFamily="34" charset="0"/>
              <a:cs typeface="Arial" pitchFamily="34" charset="0"/>
            </a:endParaRPr>
          </a:p>
          <a:p>
            <a:pPr algn="just"/>
            <a:endParaRPr lang="es-MX" b="1" dirty="0">
              <a:latin typeface="Arial" pitchFamily="34" charset="0"/>
              <a:cs typeface="Arial" pitchFamily="34" charset="0"/>
            </a:endParaRPr>
          </a:p>
          <a:p>
            <a:pPr lvl="0" algn="just"/>
            <a:endParaRPr lang="es-MX" b="1" dirty="0">
              <a:latin typeface="Arial" pitchFamily="34" charset="0"/>
              <a:cs typeface="Arial" pitchFamily="34" charset="0"/>
            </a:endParaRPr>
          </a:p>
        </p:txBody>
      </p:sp>
      <p:sp>
        <p:nvSpPr>
          <p:cNvPr id="9" name="3 CuadroTexto"/>
          <p:cNvSpPr txBox="1"/>
          <p:nvPr/>
        </p:nvSpPr>
        <p:spPr>
          <a:xfrm>
            <a:off x="755576" y="1412776"/>
            <a:ext cx="2897749" cy="400110"/>
          </a:xfrm>
          <a:prstGeom prst="rect">
            <a:avLst/>
          </a:prstGeom>
          <a:noFill/>
        </p:spPr>
        <p:txBody>
          <a:bodyPr wrap="square" rtlCol="0">
            <a:spAutoFit/>
          </a:bodyPr>
          <a:lstStyle/>
          <a:p>
            <a:r>
              <a:rPr lang="es-MX" sz="2000" b="1" dirty="0" smtClean="0"/>
              <a:t>Esquema General</a:t>
            </a:r>
            <a:endParaRPr lang="es-MX" sz="2000" b="1" dirty="0"/>
          </a:p>
        </p:txBody>
      </p:sp>
      <p:sp>
        <p:nvSpPr>
          <p:cNvPr id="12" name="12 Rectángulo"/>
          <p:cNvSpPr/>
          <p:nvPr/>
        </p:nvSpPr>
        <p:spPr>
          <a:xfrm>
            <a:off x="827237" y="1806599"/>
            <a:ext cx="2232595" cy="114760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sz="1600" b="1" dirty="0" smtClean="0">
              <a:solidFill>
                <a:schemeClr val="tx1"/>
              </a:solidFill>
              <a:latin typeface="Arial" pitchFamily="34" charset="0"/>
              <a:cs typeface="Arial" pitchFamily="34" charset="0"/>
            </a:endParaRPr>
          </a:p>
          <a:p>
            <a:pPr algn="ctr"/>
            <a:r>
              <a:rPr lang="es-MX" sz="1600" b="1" dirty="0" smtClean="0">
                <a:solidFill>
                  <a:schemeClr val="tx1"/>
                </a:solidFill>
                <a:latin typeface="Arial" pitchFamily="34" charset="0"/>
                <a:cs typeface="Arial" pitchFamily="34" charset="0"/>
              </a:rPr>
              <a:t>SISTEMA DE ARRENDAMIENTOS ARES</a:t>
            </a:r>
          </a:p>
          <a:p>
            <a:pPr algn="ctr"/>
            <a:endParaRPr lang="es-MX" sz="1600" b="1" dirty="0">
              <a:solidFill>
                <a:schemeClr val="tx1"/>
              </a:solidFill>
              <a:latin typeface="Arial" pitchFamily="34" charset="0"/>
              <a:cs typeface="Arial" pitchFamily="34" charset="0"/>
            </a:endParaRPr>
          </a:p>
        </p:txBody>
      </p:sp>
      <p:sp>
        <p:nvSpPr>
          <p:cNvPr id="14" name="8 Rectángulo"/>
          <p:cNvSpPr/>
          <p:nvPr/>
        </p:nvSpPr>
        <p:spPr>
          <a:xfrm>
            <a:off x="626133" y="3462784"/>
            <a:ext cx="2634802" cy="7920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0" b="1" dirty="0" smtClean="0">
                <a:solidFill>
                  <a:schemeClr val="tx1"/>
                </a:solidFill>
              </a:rPr>
              <a:t>Identificación de sitios públicos</a:t>
            </a:r>
            <a:endParaRPr lang="es-MX" sz="1800" b="1" dirty="0">
              <a:solidFill>
                <a:schemeClr val="tx1"/>
              </a:solidFill>
            </a:endParaRPr>
          </a:p>
        </p:txBody>
      </p:sp>
      <p:sp>
        <p:nvSpPr>
          <p:cNvPr id="15" name="17 Flecha derecha"/>
          <p:cNvSpPr/>
          <p:nvPr/>
        </p:nvSpPr>
        <p:spPr>
          <a:xfrm>
            <a:off x="3563888" y="4581128"/>
            <a:ext cx="360040" cy="36004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7" name="18 Abrir llave"/>
          <p:cNvSpPr/>
          <p:nvPr/>
        </p:nvSpPr>
        <p:spPr>
          <a:xfrm>
            <a:off x="4283968" y="1556792"/>
            <a:ext cx="179640" cy="489654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19" name="19 Rectángulo"/>
          <p:cNvSpPr/>
          <p:nvPr/>
        </p:nvSpPr>
        <p:spPr>
          <a:xfrm>
            <a:off x="4685577" y="1480261"/>
            <a:ext cx="4032448" cy="1008112"/>
          </a:xfrm>
          <a:prstGeom prst="rect">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S" sz="2400" b="1" dirty="0" smtClean="0">
                <a:solidFill>
                  <a:schemeClr val="tx1"/>
                </a:solidFill>
              </a:rPr>
              <a:t>Acuerdo Secretarial</a:t>
            </a:r>
            <a:endParaRPr lang="es-MX" sz="2400" dirty="0">
              <a:solidFill>
                <a:schemeClr val="tx1"/>
              </a:solidFill>
            </a:endParaRPr>
          </a:p>
        </p:txBody>
      </p:sp>
      <p:sp>
        <p:nvSpPr>
          <p:cNvPr id="20" name="21 Rectángulo"/>
          <p:cNvSpPr/>
          <p:nvPr/>
        </p:nvSpPr>
        <p:spPr>
          <a:xfrm>
            <a:off x="4716016" y="2560381"/>
            <a:ext cx="4032448" cy="1008112"/>
          </a:xfrm>
          <a:prstGeom prst="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S" sz="2000" b="1" dirty="0">
                <a:solidFill>
                  <a:schemeClr val="tx1"/>
                </a:solidFill>
              </a:rPr>
              <a:t>Condiciones técnicas, económicas, de seguridad y de </a:t>
            </a:r>
            <a:r>
              <a:rPr lang="es-ES" sz="2000" b="1" dirty="0" smtClean="0">
                <a:solidFill>
                  <a:schemeClr val="tx1"/>
                </a:solidFill>
              </a:rPr>
              <a:t>operación</a:t>
            </a:r>
          </a:p>
          <a:p>
            <a:pPr algn="ctr"/>
            <a:r>
              <a:rPr lang="es-ES" sz="2000" b="1" dirty="0" smtClean="0">
                <a:solidFill>
                  <a:schemeClr val="tx1"/>
                </a:solidFill>
                <a:hlinkClick r:id="rId3" action="ppaction://hlinksldjump"/>
              </a:rPr>
              <a:t>ACCESO ÚNICO</a:t>
            </a:r>
            <a:endParaRPr lang="es-MX" sz="2000" dirty="0">
              <a:solidFill>
                <a:schemeClr val="tx1"/>
              </a:solidFill>
            </a:endParaRPr>
          </a:p>
        </p:txBody>
      </p:sp>
      <p:sp>
        <p:nvSpPr>
          <p:cNvPr id="21" name="22 Rectángulo"/>
          <p:cNvSpPr/>
          <p:nvPr/>
        </p:nvSpPr>
        <p:spPr>
          <a:xfrm>
            <a:off x="4716016" y="3645024"/>
            <a:ext cx="4032448" cy="1008112"/>
          </a:xfrm>
          <a:prstGeom prst="rect">
            <a:avLst/>
          </a:prstGeom>
          <a:solidFill>
            <a:schemeClr val="bg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S" sz="2200" b="1" dirty="0">
                <a:solidFill>
                  <a:schemeClr val="tx1"/>
                </a:solidFill>
              </a:rPr>
              <a:t>Contrato de </a:t>
            </a:r>
            <a:r>
              <a:rPr lang="es-ES" sz="2200" b="1" dirty="0" smtClean="0">
                <a:solidFill>
                  <a:schemeClr val="tx1"/>
                </a:solidFill>
              </a:rPr>
              <a:t>arrendamiento</a:t>
            </a:r>
            <a:endParaRPr lang="es-MX" sz="2200" dirty="0">
              <a:solidFill>
                <a:schemeClr val="tx1"/>
              </a:solidFill>
            </a:endParaRPr>
          </a:p>
        </p:txBody>
      </p:sp>
      <p:sp>
        <p:nvSpPr>
          <p:cNvPr id="23" name="23 Rectángulo"/>
          <p:cNvSpPr/>
          <p:nvPr/>
        </p:nvSpPr>
        <p:spPr>
          <a:xfrm>
            <a:off x="4716016" y="5229200"/>
            <a:ext cx="3888432" cy="864096"/>
          </a:xfrm>
          <a:prstGeom prst="rect">
            <a:avLst/>
          </a:prstGeom>
          <a:solidFill>
            <a:schemeClr val="bg1">
              <a:lumMod val="9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S" sz="2400" b="1" dirty="0" smtClean="0">
                <a:solidFill>
                  <a:schemeClr val="tx1"/>
                </a:solidFill>
                <a:hlinkClick r:id="rId4" action="ppaction://hlinksldjump"/>
              </a:rPr>
              <a:t>Convenios de Adhesión</a:t>
            </a:r>
            <a:endParaRPr lang="es-MX" sz="2400" b="1" dirty="0">
              <a:solidFill>
                <a:schemeClr val="tx1"/>
              </a:solidFill>
            </a:endParaRPr>
          </a:p>
        </p:txBody>
      </p:sp>
      <p:sp>
        <p:nvSpPr>
          <p:cNvPr id="24" name="25 Rectángulo"/>
          <p:cNvSpPr/>
          <p:nvPr/>
        </p:nvSpPr>
        <p:spPr>
          <a:xfrm>
            <a:off x="5004048" y="4869160"/>
            <a:ext cx="3240360" cy="216024"/>
          </a:xfrm>
          <a:prstGeom prst="rect">
            <a:avLst/>
          </a:prstGeom>
          <a:solidFill>
            <a:schemeClr val="bg1"/>
          </a:solidFill>
          <a:ln w="12700">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s-MX" sz="2000" b="1" dirty="0" smtClean="0">
                <a:solidFill>
                  <a:schemeClr val="tx1"/>
                </a:solidFill>
              </a:rPr>
              <a:t>SECTOR  PARAESTATAL</a:t>
            </a:r>
            <a:endParaRPr lang="es-MX" sz="2000" b="1" dirty="0">
              <a:solidFill>
                <a:schemeClr val="tx1"/>
              </a:solidFill>
            </a:endParaRPr>
          </a:p>
        </p:txBody>
      </p:sp>
      <p:sp>
        <p:nvSpPr>
          <p:cNvPr id="25" name="29 Rectángulo"/>
          <p:cNvSpPr/>
          <p:nvPr/>
        </p:nvSpPr>
        <p:spPr>
          <a:xfrm>
            <a:off x="4932040" y="1124744"/>
            <a:ext cx="3240360" cy="216024"/>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smtClean="0"/>
              <a:t>SECTOR CENTRAL</a:t>
            </a:r>
            <a:endParaRPr lang="es-MX" sz="2000" b="1" dirty="0"/>
          </a:p>
        </p:txBody>
      </p:sp>
      <p:sp>
        <p:nvSpPr>
          <p:cNvPr id="26" name="16 Flecha abajo"/>
          <p:cNvSpPr/>
          <p:nvPr/>
        </p:nvSpPr>
        <p:spPr>
          <a:xfrm>
            <a:off x="1829159" y="3098221"/>
            <a:ext cx="288032" cy="28803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pic>
        <p:nvPicPr>
          <p:cNvPr id="27" name="Picture 4" descr="Resultado de imagen para anten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87" y="4305274"/>
            <a:ext cx="2466975"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74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2907</Words>
  <Application>Microsoft Macintosh PowerPoint</Application>
  <PresentationFormat>Presentación en pantalla (4:3)</PresentationFormat>
  <Paragraphs>274</Paragraphs>
  <Slides>32</Slides>
  <Notes>14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32</vt:i4>
      </vt:variant>
    </vt:vector>
  </HeadingPairs>
  <TitlesOfParts>
    <vt:vector size="40" baseType="lpstr">
      <vt:lpstr>Adobe Caslon Pro</vt:lpstr>
      <vt:lpstr>Calibri</vt:lpstr>
      <vt:lpstr>Helvetica</vt:lpstr>
      <vt:lpstr>ＭＳ Ｐゴシック</vt:lpstr>
      <vt:lpstr>Wingdings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rev_avaluos15</dc:creator>
  <cp:lastModifiedBy>Ivan Amador Rodriguez Velazquez</cp:lastModifiedBy>
  <cp:revision>57</cp:revision>
  <dcterms:created xsi:type="dcterms:W3CDTF">2017-08-04T23:28:53Z</dcterms:created>
  <dcterms:modified xsi:type="dcterms:W3CDTF">2017-08-11T16:38:50Z</dcterms:modified>
</cp:coreProperties>
</file>